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131E95-9B20-4744-9B7B-8420D3855206}" type="datetimeFigureOut">
              <a:rPr lang="sk-SK" smtClean="0"/>
              <a:pPr/>
              <a:t>3.6.2014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3B329-2C58-4CB6-92D9-5213EEE0A1A4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3B329-2C58-4CB6-92D9-5213EEE0A1A4}" type="slidenum">
              <a:rPr lang="sk-SK" smtClean="0"/>
              <a:pPr/>
              <a:t>8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8A45-D31B-461B-A7F9-0B8B03BB9B77}" type="datetimeFigureOut">
              <a:rPr lang="sk-SK" smtClean="0"/>
              <a:pPr/>
              <a:t>3.6.2014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FFED4-18B7-415E-81B4-98264A2D56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8A45-D31B-461B-A7F9-0B8B03BB9B77}" type="datetimeFigureOut">
              <a:rPr lang="sk-SK" smtClean="0"/>
              <a:pPr/>
              <a:t>3.6.2014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FFED4-18B7-415E-81B4-98264A2D56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8A45-D31B-461B-A7F9-0B8B03BB9B77}" type="datetimeFigureOut">
              <a:rPr lang="sk-SK" smtClean="0"/>
              <a:pPr/>
              <a:t>3.6.2014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FFED4-18B7-415E-81B4-98264A2D56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8A45-D31B-461B-A7F9-0B8B03BB9B77}" type="datetimeFigureOut">
              <a:rPr lang="sk-SK" smtClean="0"/>
              <a:pPr/>
              <a:t>3.6.2014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FFED4-18B7-415E-81B4-98264A2D56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8A45-D31B-461B-A7F9-0B8B03BB9B77}" type="datetimeFigureOut">
              <a:rPr lang="sk-SK" smtClean="0"/>
              <a:pPr/>
              <a:t>3.6.2014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FFED4-18B7-415E-81B4-98264A2D56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8A45-D31B-461B-A7F9-0B8B03BB9B77}" type="datetimeFigureOut">
              <a:rPr lang="sk-SK" smtClean="0"/>
              <a:pPr/>
              <a:t>3.6.2014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FFED4-18B7-415E-81B4-98264A2D56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8A45-D31B-461B-A7F9-0B8B03BB9B77}" type="datetimeFigureOut">
              <a:rPr lang="sk-SK" smtClean="0"/>
              <a:pPr/>
              <a:t>3.6.2014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FFED4-18B7-415E-81B4-98264A2D56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8A45-D31B-461B-A7F9-0B8B03BB9B77}" type="datetimeFigureOut">
              <a:rPr lang="sk-SK" smtClean="0"/>
              <a:pPr/>
              <a:t>3.6.2014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FFED4-18B7-415E-81B4-98264A2D56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8A45-D31B-461B-A7F9-0B8B03BB9B77}" type="datetimeFigureOut">
              <a:rPr lang="sk-SK" smtClean="0"/>
              <a:pPr/>
              <a:t>3.6.2014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FFED4-18B7-415E-81B4-98264A2D56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8A45-D31B-461B-A7F9-0B8B03BB9B77}" type="datetimeFigureOut">
              <a:rPr lang="sk-SK" smtClean="0"/>
              <a:pPr/>
              <a:t>3.6.2014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FFED4-18B7-415E-81B4-98264A2D56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8A45-D31B-461B-A7F9-0B8B03BB9B77}" type="datetimeFigureOut">
              <a:rPr lang="sk-SK" smtClean="0"/>
              <a:pPr/>
              <a:t>3.6.2014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FFED4-18B7-415E-81B4-98264A2D56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08A45-D31B-461B-A7F9-0B8B03BB9B77}" type="datetimeFigureOut">
              <a:rPr lang="sk-SK" smtClean="0"/>
              <a:pPr/>
              <a:t>3.6.2014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FFED4-18B7-415E-81B4-98264A2D56B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tarinaknechtova.com/" TargetMode="External"/><Relationship Id="rId2" Type="http://schemas.openxmlformats.org/officeDocument/2006/relationships/hyperlink" Target="http://www.no-name.s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mtsmile.com/uvod" TargetMode="External"/><Relationship Id="rId5" Type="http://schemas.openxmlformats.org/officeDocument/2006/relationships/hyperlink" Target="http://pehaweb.sk/" TargetMode="External"/><Relationship Id="rId4" Type="http://schemas.openxmlformats.org/officeDocument/2006/relationships/hyperlink" Target="http://sk.wikipedia.org/wiki/Peha_(hudobn%C3%A1_skupina)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osAw5HINXR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youtube.com/watch?v=3ACILSaF5g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youtube.com/watch?v=WJmo5eeekp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youtube.com/watch?v=vIcJBZH7yD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T8mGWwjwp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 descr="hudb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173416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7126560" cy="1539602"/>
          </a:xfrm>
        </p:spPr>
        <p:txBody>
          <a:bodyPr/>
          <a:lstStyle/>
          <a:p>
            <a:r>
              <a:rPr lang="sk-SK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effectLst/>
              </a:rPr>
              <a:t>MUSICIANS IN OUR REGION </a:t>
            </a:r>
            <a:endParaRPr lang="sk-SK" b="1" dirty="0">
              <a:ln>
                <a:solidFill>
                  <a:schemeClr val="bg1"/>
                </a:solidFill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491880" y="5301208"/>
            <a:ext cx="6400800" cy="1752600"/>
          </a:xfrm>
        </p:spPr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Tatiana </a:t>
            </a:r>
            <a:r>
              <a:rPr lang="sk-SK" dirty="0" err="1" smtClean="0">
                <a:solidFill>
                  <a:srgbClr val="C00000"/>
                </a:solidFill>
              </a:rPr>
              <a:t>Bučková</a:t>
            </a:r>
            <a:r>
              <a:rPr lang="sk-SK" dirty="0" smtClean="0">
                <a:solidFill>
                  <a:srgbClr val="C00000"/>
                </a:solidFill>
              </a:rPr>
              <a:t> </a:t>
            </a:r>
          </a:p>
          <a:p>
            <a:r>
              <a:rPr lang="sk-SK" dirty="0" smtClean="0">
                <a:solidFill>
                  <a:srgbClr val="C00000"/>
                </a:solidFill>
              </a:rPr>
              <a:t>II.D</a:t>
            </a:r>
            <a:endParaRPr lang="sk-SK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7200" b="1" dirty="0" err="1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Others</a:t>
            </a:r>
            <a:r>
              <a:rPr lang="sk-SK" sz="72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...</a:t>
            </a:r>
            <a:endParaRPr lang="sk-SK" sz="7200" dirty="0"/>
          </a:p>
        </p:txBody>
      </p:sp>
      <p:pic>
        <p:nvPicPr>
          <p:cNvPr id="4" name="Zástupný symbol obsahu 3" descr="komajo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340768"/>
            <a:ext cx="3641117" cy="2425444"/>
          </a:xfrm>
        </p:spPr>
      </p:pic>
      <p:sp>
        <p:nvSpPr>
          <p:cNvPr id="5" name="BlokTextu 4"/>
          <p:cNvSpPr txBox="1"/>
          <p:nvPr/>
        </p:nvSpPr>
        <p:spPr>
          <a:xfrm>
            <a:off x="1259632" y="3789040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KOMAJOTA</a:t>
            </a:r>
            <a:endParaRPr lang="sk-SK" sz="2400" b="1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pic>
        <p:nvPicPr>
          <p:cNvPr id="6" name="Obrázok 5" descr="helenine oc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1700808"/>
            <a:ext cx="4134662" cy="2759887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5436096" y="4437112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HELENINE OČI</a:t>
            </a:r>
            <a:endParaRPr lang="sk-SK" sz="2400" b="1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SOURCES</a:t>
            </a:r>
            <a:endParaRPr lang="sk-SK" b="1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hlinkClick r:id="rId2"/>
              </a:rPr>
              <a:t>http://www.no-name.sk/</a:t>
            </a:r>
            <a:endParaRPr lang="sk-SK" dirty="0" smtClean="0"/>
          </a:p>
          <a:p>
            <a:r>
              <a:rPr lang="sk-SK" dirty="0" smtClean="0">
                <a:hlinkClick r:id="rId3"/>
              </a:rPr>
              <a:t>http://www.katarinaknechtova.com/</a:t>
            </a:r>
            <a:endParaRPr lang="sk-SK" dirty="0" smtClean="0"/>
          </a:p>
          <a:p>
            <a:r>
              <a:rPr lang="sk-SK" dirty="0" smtClean="0">
                <a:hlinkClick r:id="rId4"/>
              </a:rPr>
              <a:t>http://sk.wikipedia.org/wiki/Peha_(hudobn%C3%A1_skupina)</a:t>
            </a:r>
            <a:endParaRPr lang="sk-SK" dirty="0" smtClean="0"/>
          </a:p>
          <a:p>
            <a:r>
              <a:rPr lang="sk-SK" dirty="0" smtClean="0">
                <a:hlinkClick r:id="rId5"/>
              </a:rPr>
              <a:t>http://pehaweb.sk/</a:t>
            </a:r>
            <a:endParaRPr lang="sk-SK" dirty="0" smtClean="0"/>
          </a:p>
          <a:p>
            <a:r>
              <a:rPr lang="sk-SK" dirty="0" smtClean="0">
                <a:hlinkClick r:id="rId6"/>
              </a:rPr>
              <a:t>http://www.imtsmile.com/uvod</a:t>
            </a:r>
            <a:endParaRPr lang="sk-SK" dirty="0" smtClean="0"/>
          </a:p>
          <a:p>
            <a:r>
              <a:rPr lang="sk-SK" dirty="0" smtClean="0"/>
              <a:t>http://www.peterlipa.com/?id=132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924943"/>
            <a:ext cx="8229600" cy="144016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k-SK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  THANKS FOR YOUR ATTENTION!</a:t>
            </a:r>
            <a:endParaRPr lang="sk-SK" sz="4400" b="1" dirty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3768" y="260648"/>
            <a:ext cx="7283152" cy="1786210"/>
          </a:xfrm>
        </p:spPr>
        <p:txBody>
          <a:bodyPr>
            <a:normAutofit/>
          </a:bodyPr>
          <a:lstStyle/>
          <a:p>
            <a:r>
              <a:rPr lang="sk-SK" sz="54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KATKA</a:t>
            </a:r>
            <a:r>
              <a:rPr lang="sk-SK" sz="5400" b="1" dirty="0" smtClean="0">
                <a:solidFill>
                  <a:srgbClr val="C00000"/>
                </a:solidFill>
              </a:rPr>
              <a:t> </a:t>
            </a:r>
            <a:r>
              <a:rPr lang="sk-SK" sz="54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KNECHTOVÁ</a:t>
            </a:r>
            <a:endParaRPr lang="sk-SK" sz="5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0" y="1772816"/>
            <a:ext cx="4114800" cy="4425355"/>
          </a:xfrm>
        </p:spPr>
        <p:txBody>
          <a:bodyPr>
            <a:normAutofit fontScale="85000" lnSpcReduction="20000"/>
          </a:bodyPr>
          <a:lstStyle/>
          <a:p>
            <a:r>
              <a:rPr lang="sk-SK" dirty="0" smtClean="0">
                <a:latin typeface="Arial Black" pitchFamily="34" charset="0"/>
                <a:ea typeface="Dotum" pitchFamily="34" charset="-127"/>
              </a:rPr>
              <a:t>Prešov (</a:t>
            </a:r>
            <a:r>
              <a:rPr lang="sk-SK" dirty="0" err="1" smtClean="0">
                <a:latin typeface="Arial Black" pitchFamily="34" charset="0"/>
                <a:ea typeface="Dotum" pitchFamily="34" charset="-127"/>
              </a:rPr>
              <a:t>GJAR,Philosophy</a:t>
            </a:r>
            <a:r>
              <a:rPr lang="sk-SK" dirty="0" smtClean="0">
                <a:latin typeface="Arial Black" pitchFamily="34" charset="0"/>
                <a:ea typeface="Dotum" pitchFamily="34" charset="-127"/>
              </a:rPr>
              <a:t>)</a:t>
            </a:r>
          </a:p>
          <a:p>
            <a:r>
              <a:rPr lang="sk-SK" dirty="0" err="1" smtClean="0">
                <a:latin typeface="Arial Black" pitchFamily="34" charset="0"/>
                <a:ea typeface="Dotum" pitchFamily="34" charset="-127"/>
              </a:rPr>
              <a:t>Keyboard</a:t>
            </a:r>
            <a:r>
              <a:rPr lang="sk-SK" dirty="0" smtClean="0">
                <a:latin typeface="Arial Black" pitchFamily="34" charset="0"/>
                <a:ea typeface="Dotum" pitchFamily="34" charset="-127"/>
              </a:rPr>
              <a:t>, </a:t>
            </a:r>
            <a:r>
              <a:rPr lang="sk-SK" dirty="0" err="1" smtClean="0">
                <a:latin typeface="Arial Black" pitchFamily="34" charset="0"/>
                <a:ea typeface="Dotum" pitchFamily="34" charset="-127"/>
              </a:rPr>
              <a:t>guitar</a:t>
            </a:r>
            <a:r>
              <a:rPr lang="sk-SK" dirty="0" smtClean="0">
                <a:latin typeface="Arial Black" pitchFamily="34" charset="0"/>
                <a:ea typeface="Dotum" pitchFamily="34" charset="-127"/>
              </a:rPr>
              <a:t> </a:t>
            </a:r>
          </a:p>
          <a:p>
            <a:r>
              <a:rPr lang="sk-SK" dirty="0" err="1" smtClean="0">
                <a:latin typeface="Arial Black" pitchFamily="34" charset="0"/>
                <a:ea typeface="Dotum" pitchFamily="34" charset="-127"/>
              </a:rPr>
              <a:t>Prešovčatá</a:t>
            </a:r>
            <a:endParaRPr lang="sk-SK" dirty="0" smtClean="0">
              <a:latin typeface="Arial Black" pitchFamily="34" charset="0"/>
              <a:ea typeface="Dotum" pitchFamily="34" charset="-127"/>
            </a:endParaRPr>
          </a:p>
          <a:p>
            <a:r>
              <a:rPr lang="sk-SK" dirty="0" smtClean="0">
                <a:latin typeface="Arial Black" pitchFamily="34" charset="0"/>
                <a:ea typeface="Dotum" pitchFamily="34" charset="-127"/>
              </a:rPr>
              <a:t>IMT </a:t>
            </a:r>
            <a:r>
              <a:rPr lang="sk-SK" dirty="0" err="1" smtClean="0">
                <a:latin typeface="Arial Black" pitchFamily="34" charset="0"/>
                <a:ea typeface="Dotum" pitchFamily="34" charset="-127"/>
              </a:rPr>
              <a:t>Smile</a:t>
            </a:r>
            <a:r>
              <a:rPr lang="sk-SK" dirty="0" smtClean="0">
                <a:latin typeface="Arial Black" pitchFamily="34" charset="0"/>
                <a:ea typeface="Dotum" pitchFamily="34" charset="-127"/>
              </a:rPr>
              <a:t> </a:t>
            </a:r>
          </a:p>
          <a:p>
            <a:r>
              <a:rPr lang="sk-SK" dirty="0" smtClean="0">
                <a:latin typeface="Arial Black" pitchFamily="34" charset="0"/>
                <a:ea typeface="Dotum" pitchFamily="34" charset="-127"/>
              </a:rPr>
              <a:t>Peha </a:t>
            </a:r>
            <a:r>
              <a:rPr lang="sk-SK" dirty="0" err="1" smtClean="0">
                <a:latin typeface="Arial Black" pitchFamily="34" charset="0"/>
                <a:ea typeface="Dotum" pitchFamily="34" charset="-127"/>
              </a:rPr>
              <a:t>band</a:t>
            </a:r>
            <a:r>
              <a:rPr lang="sk-SK" dirty="0" smtClean="0">
                <a:latin typeface="Arial Black" pitchFamily="34" charset="0"/>
                <a:ea typeface="Dotum" pitchFamily="34" charset="-127"/>
              </a:rPr>
              <a:t> </a:t>
            </a:r>
          </a:p>
          <a:p>
            <a:r>
              <a:rPr lang="sk-SK" dirty="0" smtClean="0">
                <a:latin typeface="Arial Black" pitchFamily="34" charset="0"/>
                <a:ea typeface="Dotum" pitchFamily="34" charset="-127"/>
              </a:rPr>
              <a:t>2005 -  </a:t>
            </a:r>
            <a:r>
              <a:rPr lang="sk-SK" dirty="0" smtClean="0">
                <a:latin typeface="Arial Black" pitchFamily="34" charset="0"/>
                <a:ea typeface="Dotum" pitchFamily="34" charset="-127"/>
              </a:rPr>
              <a:t>Aurel </a:t>
            </a:r>
            <a:r>
              <a:rPr lang="sk-SK" dirty="0" err="1" smtClean="0">
                <a:latin typeface="Arial Black" pitchFamily="34" charset="0"/>
                <a:ea typeface="Dotum" pitchFamily="34" charset="-127"/>
              </a:rPr>
              <a:t>award</a:t>
            </a:r>
            <a:endParaRPr lang="sk-SK" dirty="0" smtClean="0">
              <a:latin typeface="Arial Black" pitchFamily="34" charset="0"/>
              <a:ea typeface="Dotum" pitchFamily="34" charset="-127"/>
            </a:endParaRPr>
          </a:p>
          <a:p>
            <a:r>
              <a:rPr lang="sk-SK" dirty="0" smtClean="0">
                <a:latin typeface="Arial Black" pitchFamily="34" charset="0"/>
                <a:ea typeface="Dotum" pitchFamily="34" charset="-127"/>
              </a:rPr>
              <a:t>2007 </a:t>
            </a:r>
            <a:r>
              <a:rPr lang="sk-SK" dirty="0" smtClean="0">
                <a:latin typeface="Arial Black" pitchFamily="34" charset="0"/>
                <a:ea typeface="Dotum" pitchFamily="34" charset="-127"/>
              </a:rPr>
              <a:t>-</a:t>
            </a:r>
            <a:r>
              <a:rPr lang="sk-SK" dirty="0" smtClean="0">
                <a:latin typeface="Arial Black" pitchFamily="34" charset="0"/>
                <a:ea typeface="Dotum" pitchFamily="34" charset="-127"/>
              </a:rPr>
              <a:t>OTO </a:t>
            </a:r>
            <a:r>
              <a:rPr lang="sk-SK" dirty="0" err="1" smtClean="0">
                <a:latin typeface="Arial Black" pitchFamily="34" charset="0"/>
                <a:ea typeface="Dotum" pitchFamily="34" charset="-127"/>
              </a:rPr>
              <a:t>award</a:t>
            </a:r>
            <a:endParaRPr lang="sk-SK" dirty="0" smtClean="0">
              <a:latin typeface="Arial Black" pitchFamily="34" charset="0"/>
              <a:ea typeface="Dotum" pitchFamily="34" charset="-127"/>
            </a:endParaRPr>
          </a:p>
          <a:p>
            <a:r>
              <a:rPr lang="sk-SK" dirty="0" err="1" smtClean="0">
                <a:latin typeface="Arial Black" pitchFamily="34" charset="0"/>
                <a:ea typeface="Dotum" pitchFamily="34" charset="-127"/>
              </a:rPr>
              <a:t>Since</a:t>
            </a:r>
            <a:r>
              <a:rPr lang="sk-SK" dirty="0" smtClean="0">
                <a:latin typeface="Arial Black" pitchFamily="34" charset="0"/>
                <a:ea typeface="Dotum" pitchFamily="34" charset="-127"/>
              </a:rPr>
              <a:t> </a:t>
            </a:r>
            <a:r>
              <a:rPr lang="sk-SK" dirty="0" smtClean="0">
                <a:latin typeface="Arial Black" pitchFamily="34" charset="0"/>
                <a:ea typeface="Dotum" pitchFamily="34" charset="-127"/>
              </a:rPr>
              <a:t>2008 - </a:t>
            </a:r>
            <a:r>
              <a:rPr lang="sk-SK" dirty="0" err="1" smtClean="0">
                <a:latin typeface="Arial Black" pitchFamily="34" charset="0"/>
                <a:ea typeface="Dotum" pitchFamily="34" charset="-127"/>
              </a:rPr>
              <a:t>solo</a:t>
            </a:r>
            <a:r>
              <a:rPr lang="sk-SK" dirty="0" smtClean="0">
                <a:latin typeface="Arial Black" pitchFamily="34" charset="0"/>
                <a:ea typeface="Dotum" pitchFamily="34" charset="-127"/>
              </a:rPr>
              <a:t> </a:t>
            </a:r>
            <a:r>
              <a:rPr lang="sk-SK" dirty="0" err="1" smtClean="0">
                <a:latin typeface="Arial Black" pitchFamily="34" charset="0"/>
                <a:ea typeface="Dotum" pitchFamily="34" charset="-127"/>
              </a:rPr>
              <a:t>career</a:t>
            </a:r>
            <a:r>
              <a:rPr lang="sk-SK" dirty="0" smtClean="0">
                <a:latin typeface="Arial Black" pitchFamily="34" charset="0"/>
                <a:ea typeface="Dotum" pitchFamily="34" charset="-127"/>
              </a:rPr>
              <a:t> </a:t>
            </a:r>
          </a:p>
        </p:txBody>
      </p:sp>
      <p:pic>
        <p:nvPicPr>
          <p:cNvPr id="4" name="Zástupný symbol obsahu 3" descr="katka knechtova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844824"/>
            <a:ext cx="4127500" cy="426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6707088" cy="1296144"/>
          </a:xfrm>
        </p:spPr>
        <p:txBody>
          <a:bodyPr>
            <a:noAutofit/>
          </a:bodyPr>
          <a:lstStyle/>
          <a:p>
            <a:r>
              <a:rPr lang="sk-SK" sz="96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PEHA</a:t>
            </a:r>
            <a:endParaRPr lang="sk-SK" sz="9600" b="1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788024" y="1484784"/>
            <a:ext cx="4608512" cy="5373216"/>
          </a:xfrm>
        </p:spPr>
        <p:txBody>
          <a:bodyPr>
            <a:normAutofit fontScale="92500" lnSpcReduction="20000"/>
          </a:bodyPr>
          <a:lstStyle/>
          <a:p>
            <a:r>
              <a:rPr lang="sk-SK" dirty="0" err="1" smtClean="0">
                <a:latin typeface="Arial Black" pitchFamily="34" charset="0"/>
              </a:rPr>
              <a:t>Members</a:t>
            </a:r>
            <a:r>
              <a:rPr lang="sk-SK" dirty="0" smtClean="0">
                <a:latin typeface="Arial Black" pitchFamily="34" charset="0"/>
              </a:rPr>
              <a:t>: Karol Sivák, Marek Belanský, Juraj </a:t>
            </a:r>
            <a:r>
              <a:rPr lang="sk-SK" dirty="0" err="1" smtClean="0">
                <a:latin typeface="Arial Black" pitchFamily="34" charset="0"/>
              </a:rPr>
              <a:t>Ondko</a:t>
            </a:r>
            <a:r>
              <a:rPr lang="sk-SK" dirty="0" smtClean="0">
                <a:latin typeface="Arial Black" pitchFamily="34" charset="0"/>
              </a:rPr>
              <a:t>, Martin </a:t>
            </a:r>
            <a:r>
              <a:rPr lang="sk-SK" dirty="0" err="1" smtClean="0">
                <a:latin typeface="Arial Black" pitchFamily="34" charset="0"/>
              </a:rPr>
              <a:t>Migaš</a:t>
            </a:r>
            <a:endParaRPr lang="sk-SK" dirty="0" smtClean="0">
              <a:latin typeface="Arial Black" pitchFamily="34" charset="0"/>
            </a:endParaRPr>
          </a:p>
          <a:p>
            <a:r>
              <a:rPr lang="sk-SK" dirty="0" err="1" smtClean="0">
                <a:latin typeface="Arial Black" pitchFamily="34" charset="0"/>
              </a:rPr>
              <a:t>Poprock</a:t>
            </a:r>
            <a:endParaRPr lang="sk-SK" dirty="0" smtClean="0">
              <a:latin typeface="Arial Black" pitchFamily="34" charset="0"/>
            </a:endParaRPr>
          </a:p>
          <a:p>
            <a:r>
              <a:rPr lang="sk-SK" dirty="0" smtClean="0">
                <a:latin typeface="Arial Black" pitchFamily="34" charset="0"/>
              </a:rPr>
              <a:t>2006 -Aurel </a:t>
            </a:r>
            <a:r>
              <a:rPr lang="sk-SK" dirty="0" err="1" smtClean="0">
                <a:latin typeface="Arial Black" pitchFamily="34" charset="0"/>
              </a:rPr>
              <a:t>award</a:t>
            </a:r>
            <a:endParaRPr lang="sk-SK" dirty="0" smtClean="0">
              <a:latin typeface="Arial Black" pitchFamily="34" charset="0"/>
            </a:endParaRPr>
          </a:p>
          <a:p>
            <a:r>
              <a:rPr lang="sk-SK" dirty="0" smtClean="0">
                <a:latin typeface="Arial Black" pitchFamily="34" charset="0"/>
              </a:rPr>
              <a:t>2007-Slávik </a:t>
            </a:r>
            <a:endParaRPr lang="sk-SK" dirty="0" smtClean="0">
              <a:latin typeface="Arial Black" pitchFamily="34" charset="0"/>
            </a:endParaRPr>
          </a:p>
          <a:p>
            <a:r>
              <a:rPr lang="sk-SK" dirty="0" err="1" smtClean="0">
                <a:latin typeface="Arial Black" pitchFamily="34" charset="0"/>
              </a:rPr>
              <a:t>Albums</a:t>
            </a:r>
            <a:r>
              <a:rPr lang="sk-SK" dirty="0" smtClean="0">
                <a:latin typeface="Arial Black" pitchFamily="34" charset="0"/>
              </a:rPr>
              <a:t>: Niečo sa chystá, Krajinou, Experiment, </a:t>
            </a:r>
            <a:r>
              <a:rPr lang="sk-SK" dirty="0" err="1" smtClean="0">
                <a:latin typeface="Arial Black" pitchFamily="34" charset="0"/>
              </a:rPr>
              <a:t>Best</a:t>
            </a:r>
            <a:r>
              <a:rPr lang="sk-SK" dirty="0" smtClean="0">
                <a:latin typeface="Arial Black" pitchFamily="34" charset="0"/>
              </a:rPr>
              <a:t> </a:t>
            </a:r>
            <a:r>
              <a:rPr lang="sk-SK" dirty="0" err="1" smtClean="0">
                <a:latin typeface="Arial Black" pitchFamily="34" charset="0"/>
              </a:rPr>
              <a:t>Of</a:t>
            </a:r>
            <a:r>
              <a:rPr lang="sk-SK" dirty="0" smtClean="0">
                <a:latin typeface="Arial Black" pitchFamily="34" charset="0"/>
              </a:rPr>
              <a:t>, ...</a:t>
            </a:r>
          </a:p>
          <a:p>
            <a:endParaRPr lang="sk-SK" dirty="0"/>
          </a:p>
        </p:txBody>
      </p:sp>
      <p:pic>
        <p:nvPicPr>
          <p:cNvPr id="4" name="Obrázok 3" descr="peh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628800"/>
            <a:ext cx="4607496" cy="4464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38138"/>
          </a:xfrm>
        </p:spPr>
        <p:txBody>
          <a:bodyPr>
            <a:normAutofit/>
          </a:bodyPr>
          <a:lstStyle/>
          <a:p>
            <a:r>
              <a:rPr lang="sk-SK" sz="66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IMT </a:t>
            </a:r>
            <a:r>
              <a:rPr lang="sk-SK" sz="6600" b="1" dirty="0" err="1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Smile</a:t>
            </a:r>
            <a:endParaRPr lang="sk-SK" sz="6600" b="1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605264" y="1556792"/>
            <a:ext cx="3538736" cy="4497363"/>
          </a:xfrm>
        </p:spPr>
        <p:txBody>
          <a:bodyPr>
            <a:normAutofit fontScale="92500" lnSpcReduction="10000"/>
          </a:bodyPr>
          <a:lstStyle/>
          <a:p>
            <a:r>
              <a:rPr lang="sk-SK" sz="2200" dirty="0" smtClean="0">
                <a:latin typeface="Arial Black" pitchFamily="34" charset="0"/>
              </a:rPr>
              <a:t>Prešov (1992)</a:t>
            </a:r>
          </a:p>
          <a:p>
            <a:r>
              <a:rPr lang="sk-SK" sz="2200" dirty="0" err="1" smtClean="0">
                <a:latin typeface="Arial Black" pitchFamily="34" charset="0"/>
              </a:rPr>
              <a:t>Poprock</a:t>
            </a:r>
            <a:r>
              <a:rPr lang="sk-SK" sz="2200" dirty="0" smtClean="0">
                <a:latin typeface="Arial Black" pitchFamily="34" charset="0"/>
              </a:rPr>
              <a:t>, </a:t>
            </a:r>
            <a:r>
              <a:rPr lang="sk-SK" sz="2200" dirty="0" err="1" smtClean="0">
                <a:latin typeface="Arial Black" pitchFamily="34" charset="0"/>
              </a:rPr>
              <a:t>Alternative</a:t>
            </a:r>
            <a:endParaRPr lang="sk-SK" sz="2200" dirty="0" smtClean="0">
              <a:latin typeface="Arial Black" pitchFamily="34" charset="0"/>
            </a:endParaRPr>
          </a:p>
          <a:p>
            <a:r>
              <a:rPr lang="sk-SK" sz="2200" dirty="0" err="1" smtClean="0">
                <a:latin typeface="Arial Black" pitchFamily="34" charset="0"/>
              </a:rPr>
              <a:t>Members</a:t>
            </a:r>
            <a:r>
              <a:rPr lang="sk-SK" sz="2200" dirty="0" smtClean="0">
                <a:latin typeface="Arial Black" pitchFamily="34" charset="0"/>
              </a:rPr>
              <a:t>: Ivan </a:t>
            </a:r>
            <a:r>
              <a:rPr lang="sk-SK" sz="2200" dirty="0" err="1" smtClean="0">
                <a:latin typeface="Arial Black" pitchFamily="34" charset="0"/>
              </a:rPr>
              <a:t>Tásler</a:t>
            </a:r>
            <a:r>
              <a:rPr lang="sk-SK" sz="2200" dirty="0" smtClean="0">
                <a:latin typeface="Arial Black" pitchFamily="34" charset="0"/>
              </a:rPr>
              <a:t>(</a:t>
            </a:r>
            <a:r>
              <a:rPr lang="sk-SK" sz="2200" dirty="0" err="1" smtClean="0">
                <a:latin typeface="Arial Black" pitchFamily="34" charset="0"/>
              </a:rPr>
              <a:t>vocals</a:t>
            </a:r>
            <a:r>
              <a:rPr lang="sk-SK" sz="2200" dirty="0" smtClean="0">
                <a:latin typeface="Arial Black" pitchFamily="34" charset="0"/>
              </a:rPr>
              <a:t>),Miro </a:t>
            </a:r>
            <a:r>
              <a:rPr lang="sk-SK" sz="2200" dirty="0" err="1" smtClean="0">
                <a:latin typeface="Arial Black" pitchFamily="34" charset="0"/>
              </a:rPr>
              <a:t>Tásler</a:t>
            </a:r>
            <a:r>
              <a:rPr lang="sk-SK" sz="2200" dirty="0" smtClean="0">
                <a:latin typeface="Arial Black" pitchFamily="34" charset="0"/>
              </a:rPr>
              <a:t>(</a:t>
            </a:r>
            <a:r>
              <a:rPr lang="sk-SK" sz="2200" dirty="0" err="1" smtClean="0">
                <a:latin typeface="Arial Black" pitchFamily="34" charset="0"/>
              </a:rPr>
              <a:t>keyboard</a:t>
            </a:r>
            <a:r>
              <a:rPr lang="sk-SK" sz="2200" dirty="0" smtClean="0">
                <a:latin typeface="Arial Black" pitchFamily="34" charset="0"/>
              </a:rPr>
              <a:t>), Lukáš </a:t>
            </a:r>
            <a:r>
              <a:rPr lang="sk-SK" sz="2200" dirty="0" err="1" smtClean="0">
                <a:latin typeface="Arial Black" pitchFamily="34" charset="0"/>
              </a:rPr>
              <a:t>Kolivoška</a:t>
            </a:r>
            <a:r>
              <a:rPr lang="sk-SK" sz="2200" dirty="0" smtClean="0">
                <a:latin typeface="Arial Black" pitchFamily="34" charset="0"/>
              </a:rPr>
              <a:t>(</a:t>
            </a:r>
            <a:r>
              <a:rPr lang="sk-SK" sz="2200" dirty="0" err="1" smtClean="0">
                <a:latin typeface="Arial Black" pitchFamily="34" charset="0"/>
              </a:rPr>
              <a:t>bass</a:t>
            </a:r>
            <a:r>
              <a:rPr lang="sk-SK" sz="2200" dirty="0" smtClean="0">
                <a:latin typeface="Arial Black" pitchFamily="34" charset="0"/>
              </a:rPr>
              <a:t>),</a:t>
            </a:r>
            <a:r>
              <a:rPr lang="sk-SK" sz="2200" dirty="0" err="1" smtClean="0">
                <a:latin typeface="Arial Black" pitchFamily="34" charset="0"/>
              </a:rPr>
              <a:t>Dano</a:t>
            </a:r>
            <a:r>
              <a:rPr lang="sk-SK" sz="2200" dirty="0" smtClean="0">
                <a:latin typeface="Arial Black" pitchFamily="34" charset="0"/>
              </a:rPr>
              <a:t> </a:t>
            </a:r>
            <a:r>
              <a:rPr lang="sk-SK" sz="2200" dirty="0" err="1" smtClean="0">
                <a:latin typeface="Arial Black" pitchFamily="34" charset="0"/>
              </a:rPr>
              <a:t>Šoltis</a:t>
            </a:r>
            <a:r>
              <a:rPr lang="sk-SK" sz="2200" dirty="0" smtClean="0">
                <a:latin typeface="Arial Black" pitchFamily="34" charset="0"/>
              </a:rPr>
              <a:t>(</a:t>
            </a:r>
            <a:r>
              <a:rPr lang="sk-SK" sz="2200" dirty="0" err="1" smtClean="0">
                <a:latin typeface="Arial Black" pitchFamily="34" charset="0"/>
              </a:rPr>
              <a:t>drums</a:t>
            </a:r>
            <a:r>
              <a:rPr lang="sk-SK" sz="2200" dirty="0" smtClean="0">
                <a:latin typeface="Arial Black" pitchFamily="34" charset="0"/>
              </a:rPr>
              <a:t>),Tomáš Slávik(</a:t>
            </a:r>
            <a:r>
              <a:rPr lang="sk-SK" sz="2200" dirty="0" err="1" smtClean="0">
                <a:latin typeface="Arial Black" pitchFamily="34" charset="0"/>
              </a:rPr>
              <a:t>guitar</a:t>
            </a:r>
            <a:r>
              <a:rPr lang="sk-SK" sz="2200" dirty="0" smtClean="0">
                <a:latin typeface="Arial Black" pitchFamily="34" charset="0"/>
              </a:rPr>
              <a:t>)</a:t>
            </a:r>
          </a:p>
          <a:p>
            <a:r>
              <a:rPr lang="sk-SK" sz="2200" dirty="0" err="1" smtClean="0">
                <a:latin typeface="Arial Black" pitchFamily="34" charset="0"/>
              </a:rPr>
              <a:t>Albums</a:t>
            </a:r>
            <a:r>
              <a:rPr lang="sk-SK" sz="2200" dirty="0" smtClean="0">
                <a:latin typeface="Arial Black" pitchFamily="34" charset="0"/>
              </a:rPr>
              <a:t>: </a:t>
            </a:r>
            <a:r>
              <a:rPr lang="sk-SK" sz="2200" dirty="0" err="1" smtClean="0">
                <a:latin typeface="Arial Black" pitchFamily="34" charset="0"/>
              </a:rPr>
              <a:t>Klik-Klak</a:t>
            </a:r>
            <a:r>
              <a:rPr lang="sk-SK" sz="2200" dirty="0" smtClean="0">
                <a:latin typeface="Arial Black" pitchFamily="34" charset="0"/>
              </a:rPr>
              <a:t>, Valec, Nech sa páči, IMT </a:t>
            </a:r>
            <a:r>
              <a:rPr lang="sk-SK" sz="2200" dirty="0" err="1" smtClean="0">
                <a:latin typeface="Arial Black" pitchFamily="34" charset="0"/>
              </a:rPr>
              <a:t>Smile</a:t>
            </a:r>
            <a:r>
              <a:rPr lang="sk-SK" sz="2200" dirty="0" smtClean="0">
                <a:latin typeface="Arial Black" pitchFamily="34" charset="0"/>
              </a:rPr>
              <a:t>, </a:t>
            </a:r>
            <a:r>
              <a:rPr lang="sk-SK" sz="2200" dirty="0" err="1" smtClean="0">
                <a:latin typeface="Arial Black" pitchFamily="34" charset="0"/>
              </a:rPr>
              <a:t>Diamant,Exotica</a:t>
            </a:r>
            <a:r>
              <a:rPr lang="sk-SK" sz="2200" dirty="0" smtClean="0">
                <a:latin typeface="Arial Black" pitchFamily="34" charset="0"/>
              </a:rPr>
              <a:t>, </a:t>
            </a:r>
            <a:r>
              <a:rPr lang="sk-SK" sz="2200" dirty="0" err="1" smtClean="0">
                <a:latin typeface="Arial Black" pitchFamily="34" charset="0"/>
              </a:rPr>
              <a:t>Universal</a:t>
            </a:r>
            <a:r>
              <a:rPr lang="sk-SK" sz="2200" dirty="0" smtClean="0">
                <a:latin typeface="Arial Black" pitchFamily="34" charset="0"/>
              </a:rPr>
              <a:t> Komplet Box </a:t>
            </a:r>
          </a:p>
          <a:p>
            <a:endParaRPr lang="sk-SK" sz="2200" dirty="0" smtClean="0"/>
          </a:p>
          <a:p>
            <a:endParaRPr lang="sk-SK" dirty="0"/>
          </a:p>
        </p:txBody>
      </p:sp>
      <p:pic>
        <p:nvPicPr>
          <p:cNvPr id="4" name="Obrázok 3" descr="imtsmile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44824"/>
            <a:ext cx="5277991" cy="36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99792" y="274638"/>
            <a:ext cx="5987008" cy="1282154"/>
          </a:xfrm>
        </p:spPr>
        <p:txBody>
          <a:bodyPr>
            <a:normAutofit/>
          </a:bodyPr>
          <a:lstStyle/>
          <a:p>
            <a:r>
              <a:rPr lang="sk-SK" sz="66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PETER LIPA</a:t>
            </a:r>
            <a:endParaRPr lang="sk-SK" sz="6600" b="1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932040" y="1484784"/>
            <a:ext cx="3754760" cy="4641379"/>
          </a:xfrm>
        </p:spPr>
        <p:txBody>
          <a:bodyPr>
            <a:normAutofit fontScale="92500" lnSpcReduction="20000"/>
          </a:bodyPr>
          <a:lstStyle/>
          <a:p>
            <a:r>
              <a:rPr lang="sk-SK" b="1" dirty="0" smtClean="0">
                <a:latin typeface="Arial Black" pitchFamily="34" charset="0"/>
              </a:rPr>
              <a:t>Prešov</a:t>
            </a:r>
          </a:p>
          <a:p>
            <a:r>
              <a:rPr lang="sk-SK" b="1" dirty="0" err="1" smtClean="0">
                <a:latin typeface="Arial Black" pitchFamily="34" charset="0"/>
              </a:rPr>
              <a:t>Father</a:t>
            </a:r>
            <a:r>
              <a:rPr lang="sk-SK" b="1" dirty="0" smtClean="0">
                <a:latin typeface="Arial Black" pitchFamily="34" charset="0"/>
              </a:rPr>
              <a:t> </a:t>
            </a:r>
            <a:r>
              <a:rPr lang="sk-SK" b="1" dirty="0" err="1" smtClean="0">
                <a:latin typeface="Arial Black" pitchFamily="34" charset="0"/>
              </a:rPr>
              <a:t>of</a:t>
            </a:r>
            <a:r>
              <a:rPr lang="sk-SK" b="1" dirty="0" smtClean="0">
                <a:latin typeface="Arial Black" pitchFamily="34" charset="0"/>
              </a:rPr>
              <a:t> Slovak </a:t>
            </a:r>
            <a:r>
              <a:rPr lang="sk-SK" b="1" dirty="0" err="1" smtClean="0">
                <a:latin typeface="Arial Black" pitchFamily="34" charset="0"/>
              </a:rPr>
              <a:t>Jazz</a:t>
            </a:r>
            <a:endParaRPr lang="sk-SK" b="1" dirty="0" smtClean="0">
              <a:latin typeface="Arial Black" pitchFamily="34" charset="0"/>
            </a:endParaRPr>
          </a:p>
          <a:p>
            <a:r>
              <a:rPr lang="sk-SK" b="1" dirty="0" smtClean="0">
                <a:latin typeface="Arial Black" pitchFamily="34" charset="0"/>
              </a:rPr>
              <a:t>blues, </a:t>
            </a:r>
            <a:r>
              <a:rPr lang="sk-SK" b="1" dirty="0" err="1" smtClean="0">
                <a:latin typeface="Arial Black" pitchFamily="34" charset="0"/>
              </a:rPr>
              <a:t>soul</a:t>
            </a:r>
            <a:r>
              <a:rPr lang="sk-SK" b="1" dirty="0" smtClean="0">
                <a:latin typeface="Arial Black" pitchFamily="34" charset="0"/>
              </a:rPr>
              <a:t>, </a:t>
            </a:r>
            <a:r>
              <a:rPr lang="sk-SK" b="1" dirty="0" err="1" smtClean="0">
                <a:latin typeface="Arial Black" pitchFamily="34" charset="0"/>
              </a:rPr>
              <a:t>mainstream</a:t>
            </a:r>
            <a:r>
              <a:rPr lang="sk-SK" b="1" dirty="0" smtClean="0">
                <a:latin typeface="Arial Black" pitchFamily="34" charset="0"/>
              </a:rPr>
              <a:t> </a:t>
            </a:r>
            <a:r>
              <a:rPr lang="sk-SK" b="1" dirty="0" err="1" smtClean="0">
                <a:latin typeface="Arial Black" pitchFamily="34" charset="0"/>
              </a:rPr>
              <a:t>classical</a:t>
            </a:r>
            <a:r>
              <a:rPr lang="sk-SK" b="1" dirty="0" smtClean="0">
                <a:latin typeface="Arial Black" pitchFamily="34" charset="0"/>
              </a:rPr>
              <a:t>, </a:t>
            </a:r>
            <a:r>
              <a:rPr lang="sk-SK" b="1" dirty="0" err="1" smtClean="0">
                <a:latin typeface="Arial Black" pitchFamily="34" charset="0"/>
              </a:rPr>
              <a:t>funk</a:t>
            </a:r>
            <a:r>
              <a:rPr lang="sk-SK" b="1" dirty="0" smtClean="0">
                <a:latin typeface="Arial Black" pitchFamily="34" charset="0"/>
              </a:rPr>
              <a:t>, rock</a:t>
            </a:r>
          </a:p>
          <a:p>
            <a:r>
              <a:rPr lang="sk-SK" b="1" dirty="0" smtClean="0">
                <a:latin typeface="Arial Black" pitchFamily="34" charset="0"/>
              </a:rPr>
              <a:t>1998-2012 – Slávik </a:t>
            </a:r>
          </a:p>
          <a:p>
            <a:r>
              <a:rPr lang="sk-SK" b="1" dirty="0" smtClean="0">
                <a:latin typeface="Arial Black" pitchFamily="34" charset="0"/>
              </a:rPr>
              <a:t>2005 – Aurel </a:t>
            </a:r>
            <a:r>
              <a:rPr lang="sk-SK" b="1" dirty="0" err="1" smtClean="0">
                <a:latin typeface="Arial Black" pitchFamily="34" charset="0"/>
              </a:rPr>
              <a:t>award</a:t>
            </a:r>
            <a:endParaRPr lang="sk-SK" b="1" dirty="0" smtClean="0">
              <a:latin typeface="Arial Black" pitchFamily="34" charset="0"/>
            </a:endParaRP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</p:txBody>
      </p:sp>
      <p:pic>
        <p:nvPicPr>
          <p:cNvPr id="4" name="Obrázok 3" descr="lipa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1340768"/>
            <a:ext cx="3816424" cy="49685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7139136" cy="1156990"/>
          </a:xfrm>
        </p:spPr>
        <p:txBody>
          <a:bodyPr>
            <a:normAutofit/>
          </a:bodyPr>
          <a:lstStyle/>
          <a:p>
            <a:r>
              <a:rPr lang="sk-SK" sz="66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MARIÁN ČEKOVSKÝ</a:t>
            </a:r>
            <a:endParaRPr lang="sk-SK" sz="6600" b="1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355976" y="1484784"/>
            <a:ext cx="4330824" cy="4641379"/>
          </a:xfrm>
        </p:spPr>
        <p:txBody>
          <a:bodyPr>
            <a:normAutofit lnSpcReduction="10000"/>
          </a:bodyPr>
          <a:lstStyle/>
          <a:p>
            <a:r>
              <a:rPr lang="sk-SK" b="1" dirty="0" smtClean="0">
                <a:latin typeface="Arial Black" pitchFamily="34" charset="0"/>
              </a:rPr>
              <a:t>Humenné</a:t>
            </a:r>
          </a:p>
          <a:p>
            <a:r>
              <a:rPr lang="sk-SK" b="1" dirty="0" smtClean="0">
                <a:latin typeface="Arial Black" pitchFamily="34" charset="0"/>
              </a:rPr>
              <a:t>Pop, rock, </a:t>
            </a:r>
            <a:r>
              <a:rPr lang="sk-SK" b="1" dirty="0" err="1" smtClean="0">
                <a:latin typeface="Arial Black" pitchFamily="34" charset="0"/>
              </a:rPr>
              <a:t>jazz</a:t>
            </a:r>
            <a:r>
              <a:rPr lang="sk-SK" b="1" dirty="0" smtClean="0">
                <a:latin typeface="Arial Black" pitchFamily="34" charset="0"/>
              </a:rPr>
              <a:t>, </a:t>
            </a:r>
            <a:r>
              <a:rPr lang="sk-SK" b="1" dirty="0" err="1" smtClean="0">
                <a:latin typeface="Arial Black" pitchFamily="34" charset="0"/>
              </a:rPr>
              <a:t>hip-hop</a:t>
            </a:r>
            <a:r>
              <a:rPr lang="sk-SK" b="1" dirty="0" smtClean="0">
                <a:latin typeface="Arial Black" pitchFamily="34" charset="0"/>
              </a:rPr>
              <a:t>,  </a:t>
            </a:r>
            <a:r>
              <a:rPr lang="sk-SK" b="1" dirty="0" err="1" smtClean="0">
                <a:latin typeface="Arial Black" pitchFamily="34" charset="0"/>
              </a:rPr>
              <a:t>music</a:t>
            </a:r>
            <a:r>
              <a:rPr lang="sk-SK" b="1" dirty="0" smtClean="0">
                <a:latin typeface="Arial Black" pitchFamily="34" charset="0"/>
              </a:rPr>
              <a:t> </a:t>
            </a:r>
            <a:r>
              <a:rPr lang="sk-SK" b="1" dirty="0" err="1" smtClean="0">
                <a:latin typeface="Arial Black" pitchFamily="34" charset="0"/>
              </a:rPr>
              <a:t>for</a:t>
            </a:r>
            <a:r>
              <a:rPr lang="sk-SK" b="1" dirty="0" smtClean="0">
                <a:latin typeface="Arial Black" pitchFamily="34" charset="0"/>
              </a:rPr>
              <a:t> </a:t>
            </a:r>
            <a:r>
              <a:rPr lang="sk-SK" b="1" dirty="0" err="1" smtClean="0">
                <a:latin typeface="Arial Black" pitchFamily="34" charset="0"/>
              </a:rPr>
              <a:t>children</a:t>
            </a:r>
            <a:r>
              <a:rPr lang="sk-SK" b="1" dirty="0" smtClean="0">
                <a:latin typeface="Arial Black" pitchFamily="34" charset="0"/>
              </a:rPr>
              <a:t> </a:t>
            </a:r>
          </a:p>
          <a:p>
            <a:r>
              <a:rPr lang="sk-SK" b="1" dirty="0" smtClean="0">
                <a:latin typeface="Arial Black" pitchFamily="34" charset="0"/>
              </a:rPr>
              <a:t>2011 - </a:t>
            </a:r>
            <a:r>
              <a:rPr lang="sk-SK" b="1" dirty="0" err="1" smtClean="0">
                <a:latin typeface="Arial Black" pitchFamily="34" charset="0"/>
              </a:rPr>
              <a:t>singer</a:t>
            </a:r>
            <a:r>
              <a:rPr lang="sk-SK" b="1" dirty="0" smtClean="0">
                <a:latin typeface="Arial Black" pitchFamily="34" charset="0"/>
              </a:rPr>
              <a:t> </a:t>
            </a:r>
            <a:r>
              <a:rPr lang="sk-SK" b="1" dirty="0" err="1" smtClean="0">
                <a:latin typeface="Arial Black" pitchFamily="34" charset="0"/>
              </a:rPr>
              <a:t>of</a:t>
            </a:r>
            <a:r>
              <a:rPr lang="sk-SK" b="1" dirty="0" smtClean="0">
                <a:latin typeface="Arial Black" pitchFamily="34" charset="0"/>
              </a:rPr>
              <a:t> </a:t>
            </a:r>
            <a:r>
              <a:rPr lang="sk-SK" b="1" dirty="0" err="1" smtClean="0">
                <a:latin typeface="Arial Black" pitchFamily="34" charset="0"/>
              </a:rPr>
              <a:t>the</a:t>
            </a:r>
            <a:r>
              <a:rPr lang="sk-SK" b="1" dirty="0" smtClean="0">
                <a:latin typeface="Arial Black" pitchFamily="34" charset="0"/>
              </a:rPr>
              <a:t> </a:t>
            </a:r>
            <a:r>
              <a:rPr lang="sk-SK" b="1" dirty="0" err="1" smtClean="0">
                <a:latin typeface="Arial Black" pitchFamily="34" charset="0"/>
              </a:rPr>
              <a:t>year</a:t>
            </a:r>
            <a:endParaRPr lang="sk-SK" b="1" dirty="0" smtClean="0">
              <a:latin typeface="Arial Black" pitchFamily="34" charset="0"/>
            </a:endParaRPr>
          </a:p>
          <a:p>
            <a:r>
              <a:rPr lang="sk-SK" b="1" dirty="0" smtClean="0">
                <a:latin typeface="Arial Black" pitchFamily="34" charset="0"/>
              </a:rPr>
              <a:t>2012 -  song </a:t>
            </a:r>
            <a:r>
              <a:rPr lang="sk-SK" b="1" dirty="0" err="1" smtClean="0">
                <a:latin typeface="Arial Black" pitchFamily="34" charset="0"/>
              </a:rPr>
              <a:t>of</a:t>
            </a:r>
            <a:r>
              <a:rPr lang="sk-SK" b="1" dirty="0" smtClean="0">
                <a:latin typeface="Arial Black" pitchFamily="34" charset="0"/>
              </a:rPr>
              <a:t> </a:t>
            </a:r>
            <a:r>
              <a:rPr lang="sk-SK" b="1" dirty="0" err="1" smtClean="0">
                <a:latin typeface="Arial Black" pitchFamily="34" charset="0"/>
              </a:rPr>
              <a:t>the</a:t>
            </a:r>
            <a:r>
              <a:rPr lang="sk-SK" b="1" dirty="0" smtClean="0">
                <a:latin typeface="Arial Black" pitchFamily="34" charset="0"/>
              </a:rPr>
              <a:t> </a:t>
            </a:r>
            <a:r>
              <a:rPr lang="sk-SK" b="1" dirty="0" err="1" smtClean="0">
                <a:latin typeface="Arial Black" pitchFamily="34" charset="0"/>
              </a:rPr>
              <a:t>year</a:t>
            </a:r>
            <a:r>
              <a:rPr lang="sk-SK" b="1" dirty="0" smtClean="0">
                <a:latin typeface="Arial Black" pitchFamily="34" charset="0"/>
              </a:rPr>
              <a:t> (Branči Kováč)</a:t>
            </a:r>
          </a:p>
          <a:p>
            <a:endParaRPr lang="sk-SK" dirty="0"/>
          </a:p>
        </p:txBody>
      </p:sp>
      <p:pic>
        <p:nvPicPr>
          <p:cNvPr id="4" name="Obrázok 3" descr="230px-Marián_Čekovský_(201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772816"/>
            <a:ext cx="3198862" cy="3816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66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PETER NAGY</a:t>
            </a:r>
            <a:endParaRPr lang="sk-SK" sz="6600" b="1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499992" y="1556792"/>
            <a:ext cx="4186808" cy="4569371"/>
          </a:xfrm>
        </p:spPr>
        <p:txBody>
          <a:bodyPr>
            <a:normAutofit fontScale="77500" lnSpcReduction="20000"/>
          </a:bodyPr>
          <a:lstStyle/>
          <a:p>
            <a:r>
              <a:rPr lang="sk-SK" b="1" dirty="0" smtClean="0">
                <a:latin typeface="Arial Black" pitchFamily="34" charset="0"/>
              </a:rPr>
              <a:t>Prešov</a:t>
            </a:r>
          </a:p>
          <a:p>
            <a:r>
              <a:rPr lang="sk-SK" b="1" dirty="0" smtClean="0">
                <a:latin typeface="Arial Black" pitchFamily="34" charset="0"/>
              </a:rPr>
              <a:t>Slovak </a:t>
            </a:r>
            <a:r>
              <a:rPr lang="sk-SK" b="1" dirty="0" err="1" smtClean="0">
                <a:latin typeface="Arial Black" pitchFamily="34" charset="0"/>
              </a:rPr>
              <a:t>singer</a:t>
            </a:r>
            <a:r>
              <a:rPr lang="sk-SK" b="1" dirty="0" smtClean="0">
                <a:latin typeface="Arial Black" pitchFamily="34" charset="0"/>
              </a:rPr>
              <a:t>, </a:t>
            </a:r>
            <a:r>
              <a:rPr lang="sk-SK" b="1" dirty="0" err="1" smtClean="0">
                <a:latin typeface="Arial Black" pitchFamily="34" charset="0"/>
              </a:rPr>
              <a:t>songwriter</a:t>
            </a:r>
            <a:r>
              <a:rPr lang="sk-SK" b="1" dirty="0" smtClean="0">
                <a:latin typeface="Arial Black" pitchFamily="34" charset="0"/>
              </a:rPr>
              <a:t>, </a:t>
            </a:r>
            <a:r>
              <a:rPr lang="sk-SK" b="1" dirty="0" err="1" smtClean="0">
                <a:latin typeface="Arial Black" pitchFamily="34" charset="0"/>
              </a:rPr>
              <a:t>record</a:t>
            </a:r>
            <a:r>
              <a:rPr lang="sk-SK" b="1" dirty="0" smtClean="0">
                <a:latin typeface="Arial Black" pitchFamily="34" charset="0"/>
              </a:rPr>
              <a:t> </a:t>
            </a:r>
            <a:r>
              <a:rPr lang="sk-SK" b="1" dirty="0" err="1" smtClean="0">
                <a:latin typeface="Arial Black" pitchFamily="34" charset="0"/>
              </a:rPr>
              <a:t>producer</a:t>
            </a:r>
            <a:r>
              <a:rPr lang="sk-SK" b="1" dirty="0" smtClean="0">
                <a:latin typeface="Arial Black" pitchFamily="34" charset="0"/>
              </a:rPr>
              <a:t> and </a:t>
            </a:r>
            <a:r>
              <a:rPr lang="sk-SK" b="1" dirty="0" err="1" smtClean="0">
                <a:latin typeface="Arial Black" pitchFamily="34" charset="0"/>
              </a:rPr>
              <a:t>photographer</a:t>
            </a:r>
            <a:endParaRPr lang="sk-SK" b="1" dirty="0" smtClean="0">
              <a:latin typeface="Arial Black" pitchFamily="34" charset="0"/>
            </a:endParaRPr>
          </a:p>
          <a:p>
            <a:r>
              <a:rPr lang="sk-SK" b="1" dirty="0" smtClean="0">
                <a:latin typeface="Arial Black" pitchFamily="34" charset="0"/>
              </a:rPr>
              <a:t>1982 </a:t>
            </a:r>
            <a:r>
              <a:rPr lang="sk-SK" b="1" dirty="0" smtClean="0">
                <a:latin typeface="Arial Black" pitchFamily="34" charset="0"/>
              </a:rPr>
              <a:t>( „Profesor Indigo</a:t>
            </a:r>
            <a:r>
              <a:rPr lang="sk-SK" b="1" dirty="0" smtClean="0">
                <a:latin typeface="Arial Black" pitchFamily="34" charset="0"/>
              </a:rPr>
              <a:t>“)</a:t>
            </a:r>
          </a:p>
          <a:p>
            <a:r>
              <a:rPr lang="sk-SK" b="1" dirty="0" err="1" smtClean="0">
                <a:latin typeface="Arial Black" pitchFamily="34" charset="0"/>
              </a:rPr>
              <a:t>band</a:t>
            </a:r>
            <a:r>
              <a:rPr lang="sk-SK" b="1" dirty="0" smtClean="0">
                <a:latin typeface="Arial Black" pitchFamily="34" charset="0"/>
              </a:rPr>
              <a:t> </a:t>
            </a:r>
            <a:r>
              <a:rPr lang="sk-SK" b="1" dirty="0" smtClean="0">
                <a:latin typeface="Arial Black" pitchFamily="34" charset="0"/>
              </a:rPr>
              <a:t>Indigo </a:t>
            </a:r>
          </a:p>
          <a:p>
            <a:r>
              <a:rPr lang="sk-SK" b="1" dirty="0" smtClean="0">
                <a:latin typeface="Arial Black" pitchFamily="34" charset="0"/>
              </a:rPr>
              <a:t>1984- debut album „Chráň svoje bláznovstvá“</a:t>
            </a:r>
          </a:p>
          <a:p>
            <a:r>
              <a:rPr lang="sk-SK" b="1" dirty="0" smtClean="0">
                <a:latin typeface="Arial Black" pitchFamily="34" charset="0"/>
              </a:rPr>
              <a:t>ART PHOTO NAGY (</a:t>
            </a:r>
            <a:r>
              <a:rPr lang="sk-SK" b="1" dirty="0" err="1" smtClean="0">
                <a:latin typeface="Arial Black" pitchFamily="34" charset="0"/>
              </a:rPr>
              <a:t>since</a:t>
            </a:r>
            <a:r>
              <a:rPr lang="sk-SK" b="1" dirty="0" smtClean="0">
                <a:latin typeface="Arial Black" pitchFamily="34" charset="0"/>
              </a:rPr>
              <a:t> 2000) </a:t>
            </a:r>
          </a:p>
          <a:p>
            <a:endParaRPr lang="sk-SK" b="1" dirty="0">
              <a:latin typeface="Arial Black" pitchFamily="34" charset="0"/>
            </a:endParaRPr>
          </a:p>
        </p:txBody>
      </p:sp>
      <p:pic>
        <p:nvPicPr>
          <p:cNvPr id="4" name="Obrázok 3" descr="peter nagy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1340768"/>
            <a:ext cx="3333750" cy="4991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282154"/>
          </a:xfrm>
        </p:spPr>
        <p:txBody>
          <a:bodyPr>
            <a:noAutofit/>
          </a:bodyPr>
          <a:lstStyle/>
          <a:p>
            <a:r>
              <a:rPr lang="sk-SK" sz="96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NO NAME</a:t>
            </a:r>
            <a:endParaRPr lang="sk-SK" sz="9600" b="1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89240" y="1628800"/>
            <a:ext cx="3754760" cy="4497363"/>
          </a:xfrm>
        </p:spPr>
        <p:txBody>
          <a:bodyPr>
            <a:normAutofit fontScale="85000" lnSpcReduction="10000"/>
          </a:bodyPr>
          <a:lstStyle/>
          <a:p>
            <a:r>
              <a:rPr lang="sk-SK" b="1" dirty="0" smtClean="0">
                <a:latin typeface="Arial Black" pitchFamily="34" charset="0"/>
              </a:rPr>
              <a:t>1996, Košice </a:t>
            </a:r>
          </a:p>
          <a:p>
            <a:r>
              <a:rPr lang="sk-SK" b="1" dirty="0" err="1" smtClean="0">
                <a:latin typeface="Arial Black" pitchFamily="34" charset="0"/>
              </a:rPr>
              <a:t>Members</a:t>
            </a:r>
            <a:r>
              <a:rPr lang="sk-SK" b="1" dirty="0" smtClean="0">
                <a:latin typeface="Arial Black" pitchFamily="34" charset="0"/>
              </a:rPr>
              <a:t>: Viliam </a:t>
            </a:r>
            <a:r>
              <a:rPr lang="sk-SK" b="1" dirty="0" err="1" smtClean="0">
                <a:latin typeface="Arial Black" pitchFamily="34" charset="0"/>
              </a:rPr>
              <a:t>Gutray</a:t>
            </a:r>
            <a:r>
              <a:rPr lang="sk-SK" b="1" dirty="0" smtClean="0">
                <a:latin typeface="Arial Black" pitchFamily="34" charset="0"/>
              </a:rPr>
              <a:t> (</a:t>
            </a:r>
            <a:r>
              <a:rPr lang="sk-SK" b="1" dirty="0" err="1" smtClean="0">
                <a:latin typeface="Arial Black" pitchFamily="34" charset="0"/>
              </a:rPr>
              <a:t>bass</a:t>
            </a:r>
            <a:r>
              <a:rPr lang="sk-SK" b="1" dirty="0" smtClean="0">
                <a:latin typeface="Arial Black" pitchFamily="34" charset="0"/>
              </a:rPr>
              <a:t>), Igor Timko (</a:t>
            </a:r>
            <a:r>
              <a:rPr lang="sk-SK" b="1" dirty="0" err="1" smtClean="0">
                <a:latin typeface="Arial Black" pitchFamily="34" charset="0"/>
              </a:rPr>
              <a:t>vocals</a:t>
            </a:r>
            <a:r>
              <a:rPr lang="sk-SK" b="1" dirty="0" smtClean="0">
                <a:latin typeface="Arial Black" pitchFamily="34" charset="0"/>
              </a:rPr>
              <a:t>), Roman Timko (</a:t>
            </a:r>
            <a:r>
              <a:rPr lang="sk-SK" b="1" dirty="0" err="1" smtClean="0">
                <a:latin typeface="Arial Black" pitchFamily="34" charset="0"/>
              </a:rPr>
              <a:t>guitar</a:t>
            </a:r>
            <a:r>
              <a:rPr lang="sk-SK" b="1" dirty="0" smtClean="0">
                <a:latin typeface="Arial Black" pitchFamily="34" charset="0"/>
              </a:rPr>
              <a:t>),Ivan Timko (</a:t>
            </a:r>
            <a:r>
              <a:rPr lang="sk-SK" b="1" dirty="0" err="1" smtClean="0">
                <a:latin typeface="Arial Black" pitchFamily="34" charset="0"/>
              </a:rPr>
              <a:t>drums</a:t>
            </a:r>
            <a:r>
              <a:rPr lang="sk-SK" b="1" dirty="0" smtClean="0">
                <a:latin typeface="Arial Black" pitchFamily="34" charset="0"/>
              </a:rPr>
              <a:t>), Dušan Timko (</a:t>
            </a:r>
            <a:r>
              <a:rPr lang="sk-SK" b="1" dirty="0" err="1" smtClean="0">
                <a:latin typeface="Arial Black" pitchFamily="34" charset="0"/>
              </a:rPr>
              <a:t>guitar</a:t>
            </a:r>
            <a:r>
              <a:rPr lang="sk-SK" b="1" dirty="0" smtClean="0">
                <a:latin typeface="Arial Black" pitchFamily="34" charset="0"/>
              </a:rPr>
              <a:t>), Zoltán </a:t>
            </a:r>
            <a:r>
              <a:rPr lang="sk-SK" b="1" dirty="0" err="1" smtClean="0">
                <a:latin typeface="Arial Black" pitchFamily="34" charset="0"/>
              </a:rPr>
              <a:t>Šallai</a:t>
            </a:r>
            <a:r>
              <a:rPr lang="sk-SK" b="1" dirty="0" smtClean="0">
                <a:latin typeface="Arial Black" pitchFamily="34" charset="0"/>
              </a:rPr>
              <a:t> (</a:t>
            </a:r>
            <a:r>
              <a:rPr lang="sk-SK" b="1" dirty="0" err="1" smtClean="0">
                <a:latin typeface="Arial Black" pitchFamily="34" charset="0"/>
              </a:rPr>
              <a:t>keyboard</a:t>
            </a:r>
            <a:r>
              <a:rPr lang="sk-SK" b="1" dirty="0" smtClean="0">
                <a:latin typeface="Arial Black" pitchFamily="34" charset="0"/>
              </a:rPr>
              <a:t>) 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pic>
        <p:nvPicPr>
          <p:cNvPr id="4" name="Obrázok 3" descr="noname.jp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2204864"/>
            <a:ext cx="5106144" cy="34040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7200" b="1" dirty="0" err="1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Others</a:t>
            </a:r>
            <a:r>
              <a:rPr lang="sk-SK" sz="72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...</a:t>
            </a:r>
            <a:endParaRPr lang="sk-SK" sz="7200" b="1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pic>
        <p:nvPicPr>
          <p:cNvPr id="4" name="Zástupný symbol obsahu 3" descr="koscov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412776"/>
            <a:ext cx="3333750" cy="2095500"/>
          </a:xfrm>
        </p:spPr>
      </p:pic>
      <p:sp>
        <p:nvSpPr>
          <p:cNvPr id="5" name="BlokTextu 4"/>
          <p:cNvSpPr txBox="1"/>
          <p:nvPr/>
        </p:nvSpPr>
        <p:spPr>
          <a:xfrm>
            <a:off x="611560" y="3573016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KATARÍNA KOŠČOVÁ</a:t>
            </a:r>
            <a:endParaRPr lang="sk-SK" sz="2400" b="1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pic>
        <p:nvPicPr>
          <p:cNvPr id="6" name="Obrázok 5" descr="mari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1412776"/>
            <a:ext cx="2400300" cy="3476625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6084168" y="5013176"/>
            <a:ext cx="3059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MARIKA GOMBITOVÁ</a:t>
            </a:r>
            <a:endParaRPr lang="sk-SK" sz="2400" b="1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pic>
        <p:nvPicPr>
          <p:cNvPr id="8" name="Obrázok 7" descr="beata dubasov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5936" y="1412776"/>
            <a:ext cx="2185016" cy="3261218"/>
          </a:xfrm>
          <a:prstGeom prst="rect">
            <a:avLst/>
          </a:prstGeom>
        </p:spPr>
      </p:pic>
      <p:sp>
        <p:nvSpPr>
          <p:cNvPr id="9" name="BlokTextu 8"/>
          <p:cNvSpPr txBox="1"/>
          <p:nvPr/>
        </p:nvSpPr>
        <p:spPr>
          <a:xfrm>
            <a:off x="3635896" y="4797152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BEÁTA DUBASOVÁ</a:t>
            </a:r>
            <a:endParaRPr lang="sk-SK" sz="2400" b="1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pic>
        <p:nvPicPr>
          <p:cNvPr id="10" name="Obrázok 9" descr="tin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4077072"/>
            <a:ext cx="2520280" cy="2376264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1403648" y="6396335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TINA</a:t>
            </a:r>
            <a:endParaRPr lang="sk-SK" sz="2400" b="1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286</Words>
  <Application>Microsoft Office PowerPoint</Application>
  <PresentationFormat>Prezentácia na obrazovke (4:3)</PresentationFormat>
  <Paragraphs>65</Paragraphs>
  <Slides>12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Motív Office</vt:lpstr>
      <vt:lpstr>MUSICIANS IN OUR REGION </vt:lpstr>
      <vt:lpstr>KATKA KNECHTOVÁ</vt:lpstr>
      <vt:lpstr>PEHA</vt:lpstr>
      <vt:lpstr>IMT Smile</vt:lpstr>
      <vt:lpstr>PETER LIPA</vt:lpstr>
      <vt:lpstr>MARIÁN ČEKOVSKÝ</vt:lpstr>
      <vt:lpstr>PETER NAGY</vt:lpstr>
      <vt:lpstr>NO NAME</vt:lpstr>
      <vt:lpstr>Others...</vt:lpstr>
      <vt:lpstr>Others...</vt:lpstr>
      <vt:lpstr>SOURCES</vt:lpstr>
      <vt:lpstr>Snímka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MUSICIANS IN OUR REGION</dc:title>
  <dc:creator>Tatiana Bučková</dc:creator>
  <cp:lastModifiedBy>Tatiana Bučková</cp:lastModifiedBy>
  <cp:revision>36</cp:revision>
  <dcterms:created xsi:type="dcterms:W3CDTF">2014-05-23T17:38:19Z</dcterms:created>
  <dcterms:modified xsi:type="dcterms:W3CDTF">2014-06-03T17:37:49Z</dcterms:modified>
</cp:coreProperties>
</file>