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B5DED-06BD-4FC3-8402-93BC6DE7D577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C9358-3731-464C-ADB9-9304E1CCA3B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http://www.youtube.com/watch?v=KkOCeAtKHIc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C9358-3731-464C-ADB9-9304E1CCA3B7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65A3-C17E-4F8B-9A21-281393EB4051}" type="datetimeFigureOut">
              <a:rPr lang="sk-SK" smtClean="0"/>
              <a:t>10.11.2014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CA80D-6A3C-430D-85FD-458AB355DC3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kOCeAtKHI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news.sk/spravy/technologie/2014-11-06/c166202-mastercard-testuje-bezkontaktne-platby-pomocou-naramku-nymi-a-snimania-ekg" TargetMode="External"/><Relationship Id="rId2" Type="http://schemas.openxmlformats.org/officeDocument/2006/relationships/hyperlink" Target="http://www.itnews.sk/spravy/produkty/2014-11-10/c166261-reproduktor-echo-posluzi-aj-ako-inteligentny-osobny-asistent.-staci-ho-zavolat-po-me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Novinky zo sveta IT.</a:t>
            </a:r>
            <a:endParaRPr lang="sk-SK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Tatiana </a:t>
            </a:r>
            <a:r>
              <a:rPr lang="sk-SK" dirty="0" err="1" smtClean="0">
                <a:solidFill>
                  <a:schemeClr val="bg1">
                    <a:lumMod val="95000"/>
                  </a:schemeClr>
                </a:solidFill>
              </a:rPr>
              <a:t>Bučková</a:t>
            </a:r>
            <a:endParaRPr lang="sk-SK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III.D</a:t>
            </a:r>
            <a:endParaRPr lang="sk-SK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Inteligentná látka</a:t>
            </a:r>
            <a:endParaRPr lang="sk-SK" dirty="0"/>
          </a:p>
        </p:txBody>
      </p:sp>
      <p:pic>
        <p:nvPicPr>
          <p:cNvPr id="4" name="Zástupný symbol obsahu 3" descr="bep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6912768" cy="43924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Náramok </a:t>
            </a:r>
            <a:r>
              <a:rPr lang="sk-SK" dirty="0" err="1" smtClean="0"/>
              <a:t>Nymi</a:t>
            </a:r>
            <a:r>
              <a:rPr lang="sk-SK" dirty="0" smtClean="0"/>
              <a:t> a Mastercard</a:t>
            </a:r>
            <a:endParaRPr lang="sk-SK" dirty="0"/>
          </a:p>
        </p:txBody>
      </p:sp>
      <p:pic>
        <p:nvPicPr>
          <p:cNvPr id="4" name="Zástupný symbol obsahu 3" descr="ny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4281" y="1600200"/>
            <a:ext cx="663543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Reproduktor Echo </a:t>
            </a:r>
            <a:endParaRPr lang="sk-SK" dirty="0"/>
          </a:p>
        </p:txBody>
      </p:sp>
      <p:pic>
        <p:nvPicPr>
          <p:cNvPr id="4" name="Zástupný symbol obsahu 3" descr="alexa.jpg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http://www.itnews.sk/spravy/produkty/2014-11-10/c166261-reproduktor-echo-posluzi-aj-ako-inteligentny-osobny-asistent.-staci-ho-zavolat-po-mene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http://www.itnews.sk/spravy/technologie/2014-11-06/c166202-mastercard-testuje-bezkontaktne-platby-pomocou-naramku-nymi-a-snimania-ekg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</Words>
  <Application>Microsoft Office PowerPoint</Application>
  <PresentationFormat>Prezentácia na obrazovke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Novinky zo sveta IT.</vt:lpstr>
      <vt:lpstr>Inteligentná látka</vt:lpstr>
      <vt:lpstr>Náramok Nymi a Mastercard</vt:lpstr>
      <vt:lpstr>Reproduktor Echo </vt:lpstr>
      <vt:lpstr>Zdroje</vt:lpstr>
      <vt:lpstr>Ďakujem za pozornosť.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 zo sveta IT.</dc:title>
  <dc:creator>Tatiana Bučková</dc:creator>
  <cp:lastModifiedBy>Tatiana Bučková</cp:lastModifiedBy>
  <cp:revision>4</cp:revision>
  <dcterms:created xsi:type="dcterms:W3CDTF">2014-11-10T16:49:31Z</dcterms:created>
  <dcterms:modified xsi:type="dcterms:W3CDTF">2014-11-10T17:28:44Z</dcterms:modified>
</cp:coreProperties>
</file>