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5F95E-EA1E-423B-90CC-38F696A4223E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A9437-A22C-4943-83B8-13905D4F83B9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YQjB0&amp;url=http://www.1fctatran.szm.sk/&amp;ei=7mJcVc_jBoTzUP6ugdAC&amp;bvm=bv.93756505,d.d24&amp;psig=AFQjCNGD9tLxAm8_A4PAxS6uHOcm8Nof9Q&amp;ust=143220438374419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3"/>
              </a:rPr>
              <a:t>www.1fctatran.szm.sk</a:t>
            </a:r>
            <a:r>
              <a:rPr lang="sk-SK" dirty="0" smtClean="0"/>
              <a:t> , http://en.wikipedia.org/wiki/1._FC_Tatran_Pre%C5%A1ov , http://www.futbalsfz.sk/reprezentacia/sr-16/spravy/novinka/nominacia-timu-sr-16-na-kontrolny-zraz-v-senci-1.html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37-A22C-4943-83B8-13905D4F83B9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http://en.wikipedia.org/wiki/HT_Tatran_Pre%C5%A1ov , http://tatranpresov.sk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37-A22C-4943-83B8-13905D4F83B9}" type="slidenum">
              <a:rPr lang="sk-SK" smtClean="0"/>
              <a:pPr/>
              <a:t>3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http://www.phkpresov.sk/ , http://sk.wikipedia.org/wiki/PHK_3b_Pre%C5%A1ov ,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37-A22C-4943-83B8-13905D4F83B9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http://www.fkpresov.sk/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37-A22C-4943-83B8-13905D4F83B9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A524D5-F486-4107-B799-D543189683B1}" type="datetimeFigureOut">
              <a:rPr lang="sk-SK" smtClean="0"/>
              <a:pPr/>
              <a:t>15. 6. 2015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AF772-1F25-4DE0-96A0-A0AEC956A112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ovska-hokejbalova-liga.estranky.sk/" TargetMode="External"/><Relationship Id="rId3" Type="http://schemas.openxmlformats.org/officeDocument/2006/relationships/hyperlink" Target="http://tatranpresov.sk/" TargetMode="External"/><Relationship Id="rId7" Type="http://schemas.openxmlformats.org/officeDocument/2006/relationships/hyperlink" Target="http://presov.korzar.sme.sk/c/6064063/panter-club-vychovava-mlade-kickboxerske-talenty.html" TargetMode="External"/><Relationship Id="rId2" Type="http://schemas.openxmlformats.org/officeDocument/2006/relationships/hyperlink" Target="http://www.1fctatran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-sk.facebook.com/mikulaspresov" TargetMode="External"/><Relationship Id="rId11" Type="http://schemas.openxmlformats.org/officeDocument/2006/relationships/hyperlink" Target="https://www.facebook.com/pages/%C5%A0K-ELBA-Pre%C5%A1ov/289522797875754?fref=ts" TargetMode="External"/><Relationship Id="rId5" Type="http://schemas.openxmlformats.org/officeDocument/2006/relationships/hyperlink" Target="http://www.fkpresov.sk/" TargetMode="External"/><Relationship Id="rId10" Type="http://schemas.openxmlformats.org/officeDocument/2006/relationships/hyperlink" Target="http://www.elbaci.sk/ssog/index.php?option=com_content&amp;view=section&amp;layout=blog&amp;id=10&amp;Itemid=97" TargetMode="External"/><Relationship Id="rId4" Type="http://schemas.openxmlformats.org/officeDocument/2006/relationships/hyperlink" Target="http://www.phkpresov.sk/" TargetMode="External"/><Relationship Id="rId9" Type="http://schemas.openxmlformats.org/officeDocument/2006/relationships/hyperlink" Target="http://www.vkmiradpupresov.sk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sk-SK" sz="7200" dirty="0" err="1" smtClean="0"/>
              <a:t>Sports</a:t>
            </a:r>
            <a:r>
              <a:rPr lang="sk-SK" sz="7200" dirty="0" smtClean="0"/>
              <a:t> in Prešov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7776864" cy="576064"/>
          </a:xfrm>
        </p:spPr>
        <p:txBody>
          <a:bodyPr/>
          <a:lstStyle/>
          <a:p>
            <a:r>
              <a:rPr lang="sk-SK" dirty="0" smtClean="0"/>
              <a:t>Tatiana </a:t>
            </a:r>
            <a:r>
              <a:rPr lang="sk-SK" dirty="0" err="1" smtClean="0"/>
              <a:t>Čirčová</a:t>
            </a:r>
            <a:r>
              <a:rPr lang="sk-SK" dirty="0" smtClean="0"/>
              <a:t> I.A</a:t>
            </a:r>
            <a:endParaRPr lang="sk-SK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FONTS: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 smtClean="0">
                <a:hlinkClick r:id="rId2"/>
              </a:rPr>
              <a:t>http://www.1fctatran.sk/</a:t>
            </a:r>
            <a:endParaRPr lang="sk-SK" sz="1800" dirty="0" smtClean="0">
              <a:hlinkClick r:id="rId3"/>
            </a:endParaRPr>
          </a:p>
          <a:p>
            <a:r>
              <a:rPr lang="sk-SK" sz="1800" dirty="0" smtClean="0">
                <a:hlinkClick r:id="rId3"/>
              </a:rPr>
              <a:t>http://tatranpresov.sk/</a:t>
            </a:r>
            <a:endParaRPr lang="sk-SK" sz="1800" dirty="0" smtClean="0"/>
          </a:p>
          <a:p>
            <a:r>
              <a:rPr lang="sk-SK" sz="1800" dirty="0" err="1" smtClean="0">
                <a:hlinkClick r:id="rId4"/>
              </a:rPr>
              <a:t>www.phkpresov.sk</a:t>
            </a:r>
            <a:endParaRPr lang="en-US" sz="1800" dirty="0" smtClean="0"/>
          </a:p>
          <a:p>
            <a:r>
              <a:rPr lang="sk-SK" sz="1800" dirty="0" err="1" smtClean="0">
                <a:hlinkClick r:id="rId5"/>
              </a:rPr>
              <a:t>www.fkpresov.sk</a:t>
            </a:r>
            <a:endParaRPr lang="en-US" sz="1800" dirty="0" smtClean="0"/>
          </a:p>
          <a:p>
            <a:r>
              <a:rPr lang="sk-SK" sz="1800" dirty="0" smtClean="0">
                <a:hlinkClick r:id="rId6"/>
              </a:rPr>
              <a:t>https://sk-sk.facebook.com/mikulaspresov</a:t>
            </a:r>
            <a:endParaRPr lang="sk-SK" sz="1800" dirty="0" smtClean="0"/>
          </a:p>
          <a:p>
            <a:r>
              <a:rPr lang="sk-SK" sz="1800" dirty="0" smtClean="0">
                <a:hlinkClick r:id="rId7"/>
              </a:rPr>
              <a:t>http://presov.korzar.sme.sk/c/6064063/panter-club-vychovava-mlade-kickboxerske-talenty.html</a:t>
            </a:r>
            <a:endParaRPr lang="sk-SK" sz="1800" dirty="0" smtClean="0"/>
          </a:p>
          <a:p>
            <a:r>
              <a:rPr lang="sk-SK" sz="1800" dirty="0" smtClean="0">
                <a:hlinkClick r:id="rId8"/>
              </a:rPr>
              <a:t>http://www.presovska-hokejbalova-liga.estranky.sk/</a:t>
            </a:r>
            <a:endParaRPr lang="sk-SK" sz="1800" dirty="0" smtClean="0"/>
          </a:p>
          <a:p>
            <a:r>
              <a:rPr lang="en-US" sz="1800" dirty="0" smtClean="0">
                <a:hlinkClick r:id="rId9"/>
              </a:rPr>
              <a:t>http://www.vkmiradpupresov.sk/</a:t>
            </a:r>
            <a:r>
              <a:rPr lang="sk-SK" sz="1800" dirty="0" smtClean="0"/>
              <a:t> </a:t>
            </a:r>
            <a:endParaRPr lang="en-US" sz="1800" dirty="0" smtClean="0"/>
          </a:p>
          <a:p>
            <a:r>
              <a:rPr lang="sk-SK" sz="1800" dirty="0" smtClean="0">
                <a:hlinkClick r:id="rId10"/>
              </a:rPr>
              <a:t>http://www.elbaci.sk/ssog/index.php?option=com_content&amp;view=section&amp;layout=blog&amp;id=10&amp;Itemid=97</a:t>
            </a:r>
            <a:r>
              <a:rPr lang="en-US" sz="1800" dirty="0" smtClean="0"/>
              <a:t> </a:t>
            </a:r>
          </a:p>
          <a:p>
            <a:r>
              <a:rPr lang="sk-SK" sz="1800" dirty="0" smtClean="0">
                <a:hlinkClick r:id="rId11"/>
              </a:rPr>
              <a:t>https://www.facebook.com/pages/%C5%A0K-ELBA-Pre%C5%A1ov/289522797875754?fref=ts</a:t>
            </a:r>
            <a:r>
              <a:rPr lang="en-US" sz="1800" dirty="0" smtClean="0"/>
              <a:t> </a:t>
            </a:r>
            <a:endParaRPr lang="sk-SK" sz="1800" dirty="0" smtClean="0"/>
          </a:p>
          <a:p>
            <a:endParaRPr lang="en-US" sz="1800" dirty="0" smtClean="0"/>
          </a:p>
          <a:p>
            <a:endParaRPr lang="sk-SK" sz="1800" dirty="0" smtClean="0"/>
          </a:p>
          <a:p>
            <a:endParaRPr lang="sk-SK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 ATTENTION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ym typeface="Wingdings" pitchFamily="2" charset="2"/>
              </a:rPr>
              <a:t></a:t>
            </a:r>
            <a:endParaRPr lang="sk-SK" sz="7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FOOTBALL</a:t>
            </a:r>
            <a:r>
              <a:rPr lang="sk-SK" dirty="0" smtClean="0"/>
              <a:t> – </a:t>
            </a:r>
            <a:br>
              <a:rPr lang="sk-SK" dirty="0" smtClean="0"/>
            </a:br>
            <a:r>
              <a:rPr lang="sk-SK" dirty="0" smtClean="0"/>
              <a:t>1. FC TATRAN PREŠOV</a:t>
            </a:r>
            <a:endParaRPr lang="sk-SK" dirty="0"/>
          </a:p>
        </p:txBody>
      </p:sp>
      <p:pic>
        <p:nvPicPr>
          <p:cNvPr id="6" name="Zástupný symbol obsahu 5" descr="stadionzhor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437112"/>
            <a:ext cx="3360560" cy="2159160"/>
          </a:xfrm>
        </p:spPr>
      </p:pic>
      <p:pic>
        <p:nvPicPr>
          <p:cNvPr id="5" name="Zástupný symbol obsahu 4" descr="index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6667" r="16667"/>
          <a:stretch>
            <a:fillRect/>
          </a:stretch>
        </p:blipFill>
        <p:spPr>
          <a:xfrm>
            <a:off x="179512" y="116631"/>
            <a:ext cx="1512168" cy="1701189"/>
          </a:xfrm>
        </p:spPr>
      </p:pic>
      <p:sp>
        <p:nvSpPr>
          <p:cNvPr id="8" name="BlokTextu 7"/>
          <p:cNvSpPr txBox="1"/>
          <p:nvPr/>
        </p:nvSpPr>
        <p:spPr>
          <a:xfrm>
            <a:off x="1403648" y="400506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u="sng" dirty="0" err="1" smtClean="0"/>
              <a:t>Slovakian</a:t>
            </a:r>
            <a:r>
              <a:rPr lang="sk-SK" i="1" u="sng" dirty="0" smtClean="0"/>
              <a:t> Cup</a:t>
            </a:r>
            <a:endParaRPr lang="sk-SK" u="sng" dirty="0" smtClean="0"/>
          </a:p>
          <a:p>
            <a:pPr lvl="1"/>
            <a:r>
              <a:rPr lang="sk-SK" i="1" dirty="0" err="1" smtClean="0"/>
              <a:t>Winner</a:t>
            </a:r>
            <a:r>
              <a:rPr lang="sk-SK" i="1" dirty="0" smtClean="0"/>
              <a:t>:</a:t>
            </a:r>
            <a:r>
              <a:rPr lang="sk-SK" dirty="0" smtClean="0"/>
              <a:t> 1992</a:t>
            </a:r>
          </a:p>
          <a:p>
            <a:r>
              <a:rPr lang="sk-SK" i="1" u="sng" dirty="0" err="1" smtClean="0"/>
              <a:t>Czechoslovakian</a:t>
            </a:r>
            <a:r>
              <a:rPr lang="sk-SK" i="1" u="sng" dirty="0" smtClean="0"/>
              <a:t> Cup</a:t>
            </a:r>
            <a:endParaRPr lang="sk-SK" u="sng" dirty="0" smtClean="0"/>
          </a:p>
          <a:p>
            <a:pPr lvl="1"/>
            <a:r>
              <a:rPr lang="sk-SK" i="1" dirty="0" err="1" smtClean="0"/>
              <a:t>Winner</a:t>
            </a:r>
            <a:r>
              <a:rPr lang="sk-SK" i="1" dirty="0" smtClean="0"/>
              <a:t>: </a:t>
            </a:r>
            <a:r>
              <a:rPr lang="sk-SK" dirty="0" smtClean="0"/>
              <a:t>1953</a:t>
            </a:r>
          </a:p>
          <a:p>
            <a:r>
              <a:rPr lang="sk-SK" u="sng" dirty="0" err="1" smtClean="0"/>
              <a:t>Mitropa</a:t>
            </a:r>
            <a:r>
              <a:rPr lang="sk-SK" u="sng" dirty="0" smtClean="0"/>
              <a:t> Cup </a:t>
            </a:r>
          </a:p>
          <a:p>
            <a:pPr lvl="1"/>
            <a:r>
              <a:rPr lang="sk-SK" i="1" dirty="0" err="1" smtClean="0"/>
              <a:t>Winner</a:t>
            </a:r>
            <a:r>
              <a:rPr lang="sk-SK" i="1" dirty="0" smtClean="0"/>
              <a:t>:</a:t>
            </a:r>
            <a:r>
              <a:rPr lang="sk-SK" dirty="0" smtClean="0"/>
              <a:t> 1981</a:t>
            </a:r>
          </a:p>
          <a:p>
            <a:r>
              <a:rPr lang="sk-SK" i="1" u="sng" dirty="0" err="1" smtClean="0"/>
              <a:t>InterCup</a:t>
            </a:r>
            <a:r>
              <a:rPr lang="sk-SK" i="1" u="sng" dirty="0" smtClean="0"/>
              <a:t> </a:t>
            </a:r>
          </a:p>
          <a:p>
            <a:pPr lvl="1"/>
            <a:r>
              <a:rPr lang="sk-SK" i="1" dirty="0" err="1" smtClean="0"/>
              <a:t>Winner</a:t>
            </a:r>
            <a:r>
              <a:rPr lang="sk-SK" i="1" dirty="0" smtClean="0"/>
              <a:t>:</a:t>
            </a:r>
            <a:r>
              <a:rPr lang="sk-SK" dirty="0" smtClean="0"/>
              <a:t> 1978</a:t>
            </a:r>
          </a:p>
        </p:txBody>
      </p:sp>
      <p:sp>
        <p:nvSpPr>
          <p:cNvPr id="9" name="Zástupný symbol obsahu 3"/>
          <p:cNvSpPr txBox="1">
            <a:spLocks/>
          </p:cNvSpPr>
          <p:nvPr/>
        </p:nvSpPr>
        <p:spPr>
          <a:xfrm>
            <a:off x="179512" y="1988840"/>
            <a:ext cx="5256584" cy="4434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oldest</a:t>
            </a:r>
            <a:r>
              <a:rPr lang="sk-SK" dirty="0" smtClean="0"/>
              <a:t> </a:t>
            </a:r>
            <a:r>
              <a:rPr lang="sk-SK" dirty="0" err="1" smtClean="0"/>
              <a:t>football</a:t>
            </a:r>
            <a:r>
              <a:rPr lang="sk-SK" dirty="0" smtClean="0"/>
              <a:t> team in Slovakia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dirty="0" smtClean="0"/>
              <a:t>founded on 25 May 1898</a:t>
            </a:r>
            <a:endParaRPr lang="sk-SK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k-SK" dirty="0" err="1" smtClean="0"/>
              <a:t>nicknames</a:t>
            </a:r>
            <a:r>
              <a:rPr lang="sk-SK" dirty="0" smtClean="0"/>
              <a:t>: </a:t>
            </a:r>
            <a:r>
              <a:rPr lang="sk-SK" dirty="0" err="1" smtClean="0"/>
              <a:t>Koňare</a:t>
            </a:r>
            <a:r>
              <a:rPr lang="sk-SK" dirty="0" smtClean="0"/>
              <a:t> / Zeleno-bieli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k-SK" dirty="0" err="1" smtClean="0"/>
              <a:t>club</a:t>
            </a:r>
            <a:r>
              <a:rPr lang="sk-SK" dirty="0" smtClean="0"/>
              <a:t> </a:t>
            </a:r>
            <a:r>
              <a:rPr lang="sk-SK" dirty="0" err="1" smtClean="0"/>
              <a:t>colors</a:t>
            </a:r>
            <a:r>
              <a:rPr lang="sk-SK" dirty="0" smtClean="0"/>
              <a:t>: </a:t>
            </a:r>
            <a:r>
              <a:rPr lang="sk-SK" dirty="0" err="1" smtClean="0"/>
              <a:t>green</a:t>
            </a:r>
            <a:r>
              <a:rPr lang="sk-SK" dirty="0" smtClean="0"/>
              <a:t>, </a:t>
            </a:r>
            <a:r>
              <a:rPr lang="sk-SK" dirty="0" err="1" smtClean="0"/>
              <a:t>white</a:t>
            </a:r>
            <a:endParaRPr lang="sk-SK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k-SK" dirty="0" err="1" smtClean="0"/>
              <a:t>stadium</a:t>
            </a:r>
            <a:r>
              <a:rPr lang="sk-SK" dirty="0" smtClean="0"/>
              <a:t>: Štadión Tatran (5410 </a:t>
            </a:r>
            <a:r>
              <a:rPr lang="sk-SK" dirty="0" err="1" smtClean="0"/>
              <a:t>seats</a:t>
            </a:r>
            <a:r>
              <a:rPr lang="sk-SK" dirty="0" smtClean="0"/>
              <a:t>)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k-SK" dirty="0" err="1" smtClean="0"/>
              <a:t>league</a:t>
            </a:r>
            <a:r>
              <a:rPr lang="sk-SK" dirty="0" smtClean="0"/>
              <a:t>: 2nd </a:t>
            </a:r>
            <a:r>
              <a:rPr lang="sk-SK" dirty="0" err="1" smtClean="0"/>
              <a:t>league</a:t>
            </a:r>
            <a:endParaRPr lang="sk-SK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k-SK" dirty="0" err="1" smtClean="0"/>
              <a:t>honours</a:t>
            </a:r>
            <a:r>
              <a:rPr lang="sk-SK" dirty="0" smtClean="0"/>
              <a:t>: </a:t>
            </a:r>
            <a:endParaRPr lang="sk-SK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sk-SK" dirty="0" smtClean="0"/>
          </a:p>
        </p:txBody>
      </p:sp>
      <p:pic>
        <p:nvPicPr>
          <p:cNvPr id="10" name="Obrázok 9" descr="Presov_-_Kosice_kotel_Presov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988840"/>
            <a:ext cx="3216357" cy="24122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HANDBALL</a:t>
            </a:r>
            <a:r>
              <a:rPr lang="sk-SK" sz="4400" dirty="0" smtClean="0"/>
              <a:t> – </a:t>
            </a:r>
            <a:br>
              <a:rPr lang="sk-SK" sz="4400" dirty="0" smtClean="0"/>
            </a:br>
            <a:r>
              <a:rPr lang="sk-SK" sz="4400" dirty="0" smtClean="0"/>
              <a:t>HT TATRAN PREŠOV </a:t>
            </a:r>
            <a:endParaRPr lang="sk-SK" dirty="0"/>
          </a:p>
        </p:txBody>
      </p:sp>
      <p:pic>
        <p:nvPicPr>
          <p:cNvPr id="5" name="Zástupný symbol obsahu 4" descr="tatran-handba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143" t="16426" r="7143" b="9659"/>
          <a:stretch>
            <a:fillRect/>
          </a:stretch>
        </p:blipFill>
        <p:spPr>
          <a:xfrm>
            <a:off x="179512" y="116632"/>
            <a:ext cx="1728192" cy="1944216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4348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best</a:t>
            </a:r>
            <a:r>
              <a:rPr lang="sk-SK" sz="1800" dirty="0" smtClean="0"/>
              <a:t> </a:t>
            </a:r>
            <a:r>
              <a:rPr lang="sk-SK" sz="1800" dirty="0" err="1" smtClean="0"/>
              <a:t>handball</a:t>
            </a:r>
            <a:r>
              <a:rPr lang="sk-SK" sz="1800" dirty="0" smtClean="0"/>
              <a:t> team in Slovakia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err="1" smtClean="0"/>
              <a:t>founded</a:t>
            </a:r>
            <a:r>
              <a:rPr lang="sk-SK" sz="1800" dirty="0" smtClean="0"/>
              <a:t> on 1952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green</a:t>
            </a:r>
            <a:r>
              <a:rPr lang="sk-SK" sz="1800" dirty="0" smtClean="0"/>
              <a:t>, </a:t>
            </a:r>
            <a:r>
              <a:rPr lang="sk-SK" sz="1800" dirty="0" err="1" smtClean="0"/>
              <a:t>white</a:t>
            </a:r>
            <a:endParaRPr lang="sk-SK" sz="1800" dirty="0" smtClean="0"/>
          </a:p>
          <a:p>
            <a:pPr>
              <a:buFont typeface="Arial" pitchFamily="34" charset="0"/>
              <a:buChar char="•"/>
            </a:pPr>
            <a:r>
              <a:rPr lang="sk-SK" sz="1800" dirty="0" smtClean="0"/>
              <a:t>a</a:t>
            </a:r>
            <a:r>
              <a:rPr lang="en-US" sz="1800" dirty="0" err="1" smtClean="0"/>
              <a:t>rena</a:t>
            </a:r>
            <a:r>
              <a:rPr lang="sk-SK" sz="1800" dirty="0" smtClean="0"/>
              <a:t>:</a:t>
            </a:r>
            <a:r>
              <a:rPr lang="en-US" sz="1800" dirty="0" smtClean="0"/>
              <a:t> City Hall </a:t>
            </a:r>
            <a:r>
              <a:rPr lang="en-US" sz="1800" dirty="0" err="1" smtClean="0"/>
              <a:t>Prešov</a:t>
            </a:r>
            <a:r>
              <a:rPr lang="sk-SK" sz="1800" dirty="0" smtClean="0"/>
              <a:t> (</a:t>
            </a:r>
            <a:r>
              <a:rPr lang="en-US" sz="1800" dirty="0" smtClean="0"/>
              <a:t>3,870 seats</a:t>
            </a:r>
            <a:r>
              <a:rPr lang="sk-SK" sz="1800" dirty="0" smtClean="0"/>
              <a:t>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honours</a:t>
            </a:r>
            <a:r>
              <a:rPr lang="sk-SK" sz="1800" dirty="0" smtClean="0"/>
              <a:t>: </a:t>
            </a:r>
          </a:p>
          <a:p>
            <a:pPr>
              <a:buFont typeface="Arial" pitchFamily="34" charset="0"/>
              <a:buChar char="•"/>
            </a:pPr>
            <a:endParaRPr lang="sk-SK" sz="1800" dirty="0" smtClean="0"/>
          </a:p>
          <a:p>
            <a:pPr>
              <a:buFont typeface="Arial" pitchFamily="34" charset="0"/>
              <a:buChar char="•"/>
            </a:pPr>
            <a:endParaRPr lang="sk-SK" sz="1800" dirty="0"/>
          </a:p>
        </p:txBody>
      </p:sp>
      <p:pic>
        <p:nvPicPr>
          <p:cNvPr id="7" name="Obrázok 6" descr="TatranHandballAr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3" y="4581128"/>
            <a:ext cx="3301087" cy="213285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868144" y="3212976"/>
            <a:ext cx="3419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u="sng" dirty="0" smtClean="0"/>
              <a:t>Slovak cup</a:t>
            </a:r>
            <a:r>
              <a:rPr lang="sk-SK" dirty="0" smtClean="0"/>
              <a:t>: </a:t>
            </a:r>
          </a:p>
          <a:p>
            <a:r>
              <a:rPr lang="sk-SK" i="1" dirty="0" smtClean="0"/>
              <a:t>      </a:t>
            </a:r>
            <a:r>
              <a:rPr lang="sk-SK" i="1" dirty="0" err="1" smtClean="0"/>
              <a:t>Winner</a:t>
            </a:r>
            <a:r>
              <a:rPr lang="sk-SK" i="1" dirty="0" smtClean="0"/>
              <a:t>: </a:t>
            </a:r>
            <a:r>
              <a:rPr lang="sk-SK" dirty="0" smtClean="0"/>
              <a:t>1971, 1974, 1975,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1976, 1978, 1981, 1982, 2002, 2004, 2005, 2007, 2008, 2009, 2010, 2011, 2012, 2013, 2014</a:t>
            </a:r>
          </a:p>
          <a:p>
            <a:r>
              <a:rPr lang="sk-SK" i="1" u="sng" dirty="0" err="1" smtClean="0"/>
              <a:t>Extraleague</a:t>
            </a:r>
            <a:r>
              <a:rPr lang="sk-SK" i="1" u="sng" dirty="0" smtClean="0"/>
              <a:t>:</a:t>
            </a:r>
            <a:r>
              <a:rPr lang="sk-SK" dirty="0" smtClean="0"/>
              <a:t> </a:t>
            </a:r>
          </a:p>
          <a:p>
            <a:r>
              <a:rPr lang="sk-SK" i="1" dirty="0" smtClean="0"/>
              <a:t>      </a:t>
            </a:r>
            <a:r>
              <a:rPr lang="sk-SK" i="1" dirty="0" err="1" smtClean="0"/>
              <a:t>Winner</a:t>
            </a:r>
            <a:r>
              <a:rPr lang="sk-SK" i="1" dirty="0" smtClean="0"/>
              <a:t>:</a:t>
            </a:r>
            <a:r>
              <a:rPr lang="sk-SK" dirty="0" smtClean="0"/>
              <a:t> 2004, 2005, 2007, 2008, 2009, 2010, 2011, 2012, 2013, 2014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10" name="Obrázok 9" descr="p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3024336" cy="2258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ICE HOCKEY –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PHK 3B PREŠOV </a:t>
            </a:r>
            <a:endParaRPr lang="sk-SK" dirty="0"/>
          </a:p>
        </p:txBody>
      </p:sp>
      <p:pic>
        <p:nvPicPr>
          <p:cNvPr id="5" name="Zástupný symbol obsahu 4" descr="logo_phk_loho__jpe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232248" cy="1762301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38600" cy="4434840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founded</a:t>
            </a:r>
            <a:r>
              <a:rPr lang="sk-SK" sz="1800" dirty="0" smtClean="0"/>
              <a:t> on 1928</a:t>
            </a:r>
          </a:p>
          <a:p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yellow</a:t>
            </a:r>
            <a:r>
              <a:rPr lang="sk-SK" sz="1800" dirty="0" smtClean="0"/>
              <a:t>, </a:t>
            </a:r>
            <a:r>
              <a:rPr lang="sk-SK" sz="1800" dirty="0" err="1" smtClean="0"/>
              <a:t>blue</a:t>
            </a:r>
            <a:endParaRPr lang="sk-SK" sz="1800" dirty="0" smtClean="0"/>
          </a:p>
          <a:p>
            <a:r>
              <a:rPr lang="sk-SK" sz="1800" dirty="0" err="1" smtClean="0"/>
              <a:t>arena</a:t>
            </a:r>
            <a:r>
              <a:rPr lang="sk-SK" sz="1800" dirty="0" smtClean="0"/>
              <a:t>: </a:t>
            </a:r>
            <a:r>
              <a:rPr lang="sk-SK" sz="1800" dirty="0" err="1" smtClean="0"/>
              <a:t>Ice</a:t>
            </a:r>
            <a:r>
              <a:rPr lang="sk-SK" sz="1800" dirty="0" smtClean="0"/>
              <a:t> </a:t>
            </a:r>
            <a:r>
              <a:rPr lang="sk-SK" sz="1800" dirty="0" err="1" smtClean="0"/>
              <a:t>arena</a:t>
            </a:r>
            <a:r>
              <a:rPr lang="sk-SK" sz="1800" dirty="0" smtClean="0"/>
              <a:t> (4200 </a:t>
            </a:r>
            <a:r>
              <a:rPr lang="sk-SK" sz="1800" dirty="0" err="1" smtClean="0"/>
              <a:t>seats</a:t>
            </a:r>
            <a:r>
              <a:rPr lang="sk-SK" sz="1800" dirty="0" smtClean="0"/>
              <a:t>)</a:t>
            </a:r>
          </a:p>
          <a:p>
            <a:r>
              <a:rPr lang="sk-SK" sz="1800" dirty="0" err="1" smtClean="0"/>
              <a:t>honours</a:t>
            </a:r>
            <a:r>
              <a:rPr lang="sk-SK" sz="1800" dirty="0" smtClean="0"/>
              <a:t>: </a:t>
            </a:r>
            <a:r>
              <a:rPr lang="sk-SK" sz="1800" i="1" u="sng" dirty="0" smtClean="0"/>
              <a:t>Slovak </a:t>
            </a:r>
            <a:r>
              <a:rPr lang="sk-SK" sz="1800" i="1" u="sng" dirty="0" err="1" smtClean="0"/>
              <a:t>league</a:t>
            </a:r>
            <a:r>
              <a:rPr lang="sk-SK" sz="1800" dirty="0" smtClean="0"/>
              <a:t>:</a:t>
            </a:r>
          </a:p>
          <a:p>
            <a:pPr>
              <a:buNone/>
            </a:pPr>
            <a:r>
              <a:rPr lang="sk-SK" sz="1800" dirty="0" smtClean="0"/>
              <a:t>                             </a:t>
            </a:r>
            <a:r>
              <a:rPr lang="sk-SK" sz="1800" i="1" dirty="0" err="1" smtClean="0"/>
              <a:t>Winner</a:t>
            </a:r>
            <a:r>
              <a:rPr lang="sk-SK" sz="1800" dirty="0" smtClean="0"/>
              <a:t>: 1932</a:t>
            </a:r>
          </a:p>
          <a:p>
            <a:pPr>
              <a:buNone/>
            </a:pPr>
            <a:r>
              <a:rPr lang="sk-SK" sz="1800" dirty="0" smtClean="0"/>
              <a:t>                    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7" name="Obrázok 6" descr="dscn3344-zimny_stadion-presov-ice_arena-p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93096"/>
            <a:ext cx="3035829" cy="2276872"/>
          </a:xfrm>
          <a:prstGeom prst="rect">
            <a:avLst/>
          </a:prstGeom>
        </p:spPr>
      </p:pic>
      <p:pic>
        <p:nvPicPr>
          <p:cNvPr id="8" name="Obrázok 7" descr="10374066_855309241157256_1205849815189340607_n-520x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276872"/>
            <a:ext cx="4527687" cy="2133237"/>
          </a:xfrm>
          <a:prstGeom prst="rect">
            <a:avLst/>
          </a:prstGeom>
        </p:spPr>
      </p:pic>
      <p:pic>
        <p:nvPicPr>
          <p:cNvPr id="9" name="Obrázok 8" descr="presov-dakovac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653136"/>
            <a:ext cx="3024336" cy="195118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FUTSAL</a:t>
            </a:r>
            <a:r>
              <a:rPr lang="sk-SK" dirty="0" smtClean="0"/>
              <a:t> – </a:t>
            </a:r>
            <a:br>
              <a:rPr lang="sk-SK" dirty="0" smtClean="0"/>
            </a:br>
            <a:r>
              <a:rPr lang="sk-SK" dirty="0" smtClean="0"/>
              <a:t>FK SLOVANET PREŠOV</a:t>
            </a:r>
            <a:endParaRPr lang="sk-SK" dirty="0"/>
          </a:p>
        </p:txBody>
      </p:sp>
      <p:pic>
        <p:nvPicPr>
          <p:cNvPr id="7" name="Zástupný symbol obsahu 6" descr="11265214_658083317625159_495347093222679533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3456384" cy="2357062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1800" dirty="0" err="1" smtClean="0"/>
              <a:t>founded</a:t>
            </a:r>
            <a:r>
              <a:rPr lang="sk-SK" sz="1800" dirty="0" smtClean="0"/>
              <a:t> on 1.8. 2011</a:t>
            </a:r>
            <a:endParaRPr lang="en-US" sz="1800" dirty="0" smtClean="0"/>
          </a:p>
          <a:p>
            <a:r>
              <a:rPr lang="sk-SK" sz="1800" dirty="0" err="1" smtClean="0"/>
              <a:t>arena</a:t>
            </a:r>
            <a:r>
              <a:rPr lang="sk-SK" sz="1800" dirty="0" smtClean="0"/>
              <a:t>:</a:t>
            </a:r>
            <a:r>
              <a:rPr lang="en-US" sz="1800" dirty="0" smtClean="0"/>
              <a:t> </a:t>
            </a:r>
            <a:r>
              <a:rPr lang="sk-SK" sz="1800" dirty="0" smtClean="0"/>
              <a:t>Mladosť </a:t>
            </a:r>
            <a:r>
              <a:rPr lang="sk-SK" sz="1800" dirty="0" err="1" smtClean="0"/>
              <a:t>gym</a:t>
            </a:r>
            <a:r>
              <a:rPr lang="sk-SK" sz="1800" dirty="0" smtClean="0"/>
              <a:t>/ </a:t>
            </a:r>
            <a:r>
              <a:rPr lang="sk-SK" sz="1800" dirty="0" err="1" smtClean="0"/>
              <a:t>Handball</a:t>
            </a:r>
            <a:r>
              <a:rPr lang="sk-SK" sz="1800" dirty="0" smtClean="0"/>
              <a:t> </a:t>
            </a:r>
            <a:r>
              <a:rPr lang="sk-SK" sz="1800" dirty="0" err="1" smtClean="0"/>
              <a:t>hall</a:t>
            </a:r>
            <a:r>
              <a:rPr lang="sk-SK" sz="1800" dirty="0" smtClean="0"/>
              <a:t> on Baštová </a:t>
            </a:r>
            <a:r>
              <a:rPr lang="sk-SK" sz="1800" dirty="0" err="1" smtClean="0"/>
              <a:t>street</a:t>
            </a:r>
            <a:endParaRPr lang="sk-SK" sz="1800" dirty="0" smtClean="0"/>
          </a:p>
          <a:p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green</a:t>
            </a:r>
            <a:r>
              <a:rPr lang="sk-SK" sz="1800" dirty="0" smtClean="0"/>
              <a:t>, </a:t>
            </a:r>
            <a:r>
              <a:rPr lang="sk-SK" sz="1800" dirty="0" err="1" smtClean="0"/>
              <a:t>white</a:t>
            </a:r>
            <a:endParaRPr lang="sk-SK" sz="1800" dirty="0" smtClean="0"/>
          </a:p>
          <a:p>
            <a:r>
              <a:rPr lang="sk-SK" sz="1800" dirty="0" smtClean="0"/>
              <a:t>23 </a:t>
            </a:r>
            <a:r>
              <a:rPr lang="sk-SK" sz="1800" dirty="0" err="1" smtClean="0"/>
              <a:t>players</a:t>
            </a:r>
            <a:endParaRPr lang="sk-SK" sz="1800" dirty="0" smtClean="0"/>
          </a:p>
          <a:p>
            <a:r>
              <a:rPr lang="sk-SK" sz="1800" dirty="0" smtClean="0"/>
              <a:t>2nd </a:t>
            </a:r>
            <a:r>
              <a:rPr lang="sk-SK" sz="1800" dirty="0" err="1" smtClean="0"/>
              <a:t>after</a:t>
            </a:r>
            <a:r>
              <a:rPr lang="sk-SK" sz="1800" dirty="0" smtClean="0"/>
              <a:t> </a:t>
            </a:r>
            <a:r>
              <a:rPr lang="sk-SK" sz="1800" dirty="0" err="1" smtClean="0"/>
              <a:t>this</a:t>
            </a:r>
            <a:r>
              <a:rPr lang="sk-SK" sz="1800" dirty="0" smtClean="0"/>
              <a:t> </a:t>
            </a:r>
            <a:r>
              <a:rPr lang="sk-SK" sz="1800" dirty="0" err="1" smtClean="0"/>
              <a:t>season</a:t>
            </a:r>
            <a:r>
              <a:rPr lang="sk-SK" sz="1800" dirty="0" smtClean="0"/>
              <a:t> </a:t>
            </a:r>
          </a:p>
          <a:p>
            <a:endParaRPr lang="sk-SK" sz="1800" dirty="0" smtClean="0"/>
          </a:p>
        </p:txBody>
      </p:sp>
      <p:pic>
        <p:nvPicPr>
          <p:cNvPr id="6" name="Obrázok 5" descr="jp6xdu8iiohj.jpg"/>
          <p:cNvPicPr>
            <a:picLocks noChangeAspect="1"/>
          </p:cNvPicPr>
          <p:nvPr/>
        </p:nvPicPr>
        <p:blipFill>
          <a:blip r:embed="rId4" cstate="print"/>
          <a:srcRect l="33263" t="4582" r="33473" b="3783"/>
          <a:stretch>
            <a:fillRect/>
          </a:stretch>
        </p:blipFill>
        <p:spPr>
          <a:xfrm>
            <a:off x="179512" y="116631"/>
            <a:ext cx="1368152" cy="2487549"/>
          </a:xfrm>
          <a:prstGeom prst="rect">
            <a:avLst/>
          </a:prstGeom>
        </p:spPr>
      </p:pic>
      <p:pic>
        <p:nvPicPr>
          <p:cNvPr id="8" name="Obrázok 7" descr="11053219_659712187462272_757076688186130957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221088"/>
            <a:ext cx="4032448" cy="226825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FLOORBALL</a:t>
            </a:r>
            <a:r>
              <a:rPr lang="sk-SK" dirty="0" smtClean="0"/>
              <a:t> – </a:t>
            </a:r>
            <a:br>
              <a:rPr lang="sk-SK" dirty="0" smtClean="0"/>
            </a:br>
            <a:r>
              <a:rPr lang="sk-SK" dirty="0" smtClean="0"/>
              <a:t>HBC MIKULÁŠ PREŠOV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74840" cy="4434840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founded</a:t>
            </a:r>
            <a:r>
              <a:rPr lang="sk-SK" sz="1800" dirty="0" smtClean="0"/>
              <a:t> on 2009</a:t>
            </a:r>
          </a:p>
          <a:p>
            <a:r>
              <a:rPr lang="sk-SK" sz="1800" dirty="0" err="1" smtClean="0"/>
              <a:t>arena</a:t>
            </a:r>
            <a:r>
              <a:rPr lang="sk-SK" sz="1800" dirty="0" smtClean="0"/>
              <a:t>: ZŠ Sibírska </a:t>
            </a:r>
            <a:r>
              <a:rPr lang="sk-SK" sz="1800" dirty="0" err="1" smtClean="0"/>
              <a:t>gym</a:t>
            </a:r>
            <a:endParaRPr lang="sk-SK" sz="1800" dirty="0" smtClean="0"/>
          </a:p>
          <a:p>
            <a:r>
              <a:rPr lang="sk-SK" sz="1800" dirty="0" smtClean="0"/>
              <a:t>motto: </a:t>
            </a:r>
            <a:r>
              <a:rPr lang="es-ES" sz="1800" dirty="0" smtClean="0"/>
              <a:t>Bavíme florbal,</a:t>
            </a:r>
            <a:br>
              <a:rPr lang="es-ES" sz="1800" dirty="0" smtClean="0"/>
            </a:br>
            <a:r>
              <a:rPr lang="es-ES" sz="1800" dirty="0" smtClean="0"/>
              <a:t>florbal nás baví!!!</a:t>
            </a:r>
            <a:endParaRPr lang="sk-SK" sz="1800" dirty="0" smtClean="0"/>
          </a:p>
          <a:p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blue</a:t>
            </a:r>
            <a:r>
              <a:rPr lang="sk-SK" sz="1800" dirty="0" smtClean="0"/>
              <a:t>, </a:t>
            </a:r>
            <a:r>
              <a:rPr lang="sk-SK" sz="1800" dirty="0" err="1" smtClean="0"/>
              <a:t>green</a:t>
            </a:r>
            <a:r>
              <a:rPr lang="sk-SK" sz="1800" dirty="0" smtClean="0"/>
              <a:t>, </a:t>
            </a:r>
            <a:r>
              <a:rPr lang="sk-SK" sz="1800" dirty="0" err="1" smtClean="0"/>
              <a:t>white</a:t>
            </a:r>
            <a:r>
              <a:rPr lang="sk-SK" sz="1800" dirty="0" smtClean="0"/>
              <a:t>, </a:t>
            </a:r>
            <a:r>
              <a:rPr lang="sk-SK" sz="1800" dirty="0" err="1" smtClean="0"/>
              <a:t>red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4th </a:t>
            </a:r>
            <a:r>
              <a:rPr lang="sk-SK" sz="1800" dirty="0" err="1" smtClean="0"/>
              <a:t>place</a:t>
            </a:r>
            <a:r>
              <a:rPr lang="sk-SK" sz="1800" dirty="0" smtClean="0"/>
              <a:t> </a:t>
            </a:r>
            <a:r>
              <a:rPr lang="sk-SK" sz="1800" dirty="0" err="1" smtClean="0"/>
              <a:t>this</a:t>
            </a:r>
            <a:r>
              <a:rPr lang="sk-SK" sz="1800" dirty="0" smtClean="0"/>
              <a:t> </a:t>
            </a:r>
            <a:r>
              <a:rPr lang="sk-SK" sz="1800" dirty="0" err="1" smtClean="0"/>
              <a:t>season</a:t>
            </a:r>
            <a:r>
              <a:rPr lang="sk-SK" sz="1800" dirty="0" smtClean="0"/>
              <a:t> in </a:t>
            </a:r>
            <a:r>
              <a:rPr lang="sk-SK" sz="1800" dirty="0" err="1" smtClean="0"/>
              <a:t>Salming</a:t>
            </a:r>
            <a:r>
              <a:rPr lang="sk-SK" sz="1800" dirty="0" smtClean="0"/>
              <a:t> </a:t>
            </a:r>
            <a:r>
              <a:rPr lang="sk-SK" sz="1800" dirty="0" err="1" smtClean="0"/>
              <a:t>league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6" descr="Mikuláš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521169" cy="1512168"/>
          </a:xfrm>
          <a:prstGeom prst="rect">
            <a:avLst/>
          </a:prstGeom>
        </p:spPr>
      </p:pic>
      <p:pic>
        <p:nvPicPr>
          <p:cNvPr id="6" name="Obrázok 5" descr="p111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3911067" cy="2204864"/>
          </a:xfrm>
          <a:prstGeom prst="rect">
            <a:avLst/>
          </a:prstGeom>
        </p:spPr>
      </p:pic>
      <p:pic>
        <p:nvPicPr>
          <p:cNvPr id="8" name="Obrázok 7" descr="10358742_752883881463111_184645758869752445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365104"/>
            <a:ext cx="3528392" cy="2337560"/>
          </a:xfrm>
          <a:prstGeom prst="rect">
            <a:avLst/>
          </a:prstGeom>
        </p:spPr>
      </p:pic>
      <p:pic>
        <p:nvPicPr>
          <p:cNvPr id="9" name="Obrázok 8" descr="FBC Mikuláš Prešov 2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988840"/>
            <a:ext cx="3384376" cy="22556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KICKBOX</a:t>
            </a:r>
            <a:r>
              <a:rPr lang="sk-SK" dirty="0" smtClean="0"/>
              <a:t> – </a:t>
            </a:r>
            <a:br>
              <a:rPr lang="sk-SK" dirty="0" smtClean="0"/>
            </a:br>
            <a:r>
              <a:rPr lang="sk-SK" dirty="0" smtClean="0"/>
              <a:t>KICKBOX CLUB PANTER PREŠOV</a:t>
            </a:r>
            <a:endParaRPr lang="sk-SK" dirty="0"/>
          </a:p>
        </p:txBody>
      </p:sp>
      <p:pic>
        <p:nvPicPr>
          <p:cNvPr id="6" name="Zástupný symbol obsahu 5" descr="t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3600400" cy="2023804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1800" dirty="0" err="1" smtClean="0"/>
              <a:t>founded</a:t>
            </a:r>
            <a:r>
              <a:rPr lang="sk-SK" sz="1800" dirty="0" smtClean="0"/>
              <a:t> on 1993</a:t>
            </a:r>
          </a:p>
          <a:p>
            <a:r>
              <a:rPr lang="sk-SK" sz="1800" dirty="0" err="1" smtClean="0"/>
              <a:t>this</a:t>
            </a:r>
            <a:r>
              <a:rPr lang="sk-SK" sz="1800" dirty="0" smtClean="0"/>
              <a:t> </a:t>
            </a:r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makes</a:t>
            </a:r>
            <a:r>
              <a:rPr lang="sk-SK" sz="1800" dirty="0" smtClean="0"/>
              <a:t> </a:t>
            </a:r>
            <a:r>
              <a:rPr lang="sk-SK" sz="1800" dirty="0" err="1" smtClean="0"/>
              <a:t>good</a:t>
            </a:r>
            <a:r>
              <a:rPr lang="sk-SK" sz="1800" dirty="0" smtClean="0"/>
              <a:t> </a:t>
            </a:r>
            <a:r>
              <a:rPr lang="sk-SK" sz="1800" dirty="0" err="1" smtClean="0"/>
              <a:t>reputation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Prešov and Slovakia </a:t>
            </a:r>
          </a:p>
          <a:p>
            <a:r>
              <a:rPr lang="sk-SK" sz="1800" dirty="0" smtClean="0"/>
              <a:t>6 </a:t>
            </a:r>
            <a:r>
              <a:rPr lang="sk-SK" sz="1800" dirty="0" err="1" smtClean="0"/>
              <a:t>medals</a:t>
            </a:r>
            <a:r>
              <a:rPr lang="sk-SK" sz="1800" dirty="0" smtClean="0"/>
              <a:t> </a:t>
            </a:r>
            <a:r>
              <a:rPr lang="sk-SK" sz="1800" dirty="0" err="1" smtClean="0"/>
              <a:t>from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last</a:t>
            </a:r>
            <a:r>
              <a:rPr lang="sk-SK" sz="1800" dirty="0" smtClean="0"/>
              <a:t> </a:t>
            </a:r>
            <a:r>
              <a:rPr lang="sk-SK" sz="1800" dirty="0" err="1" smtClean="0"/>
              <a:t>World</a:t>
            </a:r>
            <a:r>
              <a:rPr lang="sk-SK" sz="1800" dirty="0" smtClean="0"/>
              <a:t> </a:t>
            </a:r>
            <a:r>
              <a:rPr lang="sk-SK" sz="1800" dirty="0" err="1" smtClean="0"/>
              <a:t>Championship</a:t>
            </a:r>
            <a:r>
              <a:rPr lang="sk-SK" sz="1800" dirty="0" smtClean="0"/>
              <a:t> ( 2x </a:t>
            </a:r>
            <a:r>
              <a:rPr lang="sk-SK" sz="1800" dirty="0" err="1" smtClean="0"/>
              <a:t>gold</a:t>
            </a:r>
            <a:r>
              <a:rPr lang="sk-SK" sz="1800" dirty="0" smtClean="0"/>
              <a:t>, 2x </a:t>
            </a:r>
            <a:r>
              <a:rPr lang="sk-SK" sz="1800" dirty="0" err="1" smtClean="0"/>
              <a:t>silver</a:t>
            </a:r>
            <a:r>
              <a:rPr lang="sk-SK" sz="1800" dirty="0" smtClean="0"/>
              <a:t>, 2x bronze)- </a:t>
            </a:r>
            <a:r>
              <a:rPr lang="sk-SK" sz="1800" dirty="0" err="1" smtClean="0"/>
              <a:t>the</a:t>
            </a:r>
            <a:r>
              <a:rPr lang="sk-SK" sz="1800" dirty="0" smtClean="0"/>
              <a:t> most </a:t>
            </a:r>
            <a:r>
              <a:rPr lang="sk-SK" sz="1800" dirty="0" err="1" smtClean="0"/>
              <a:t>successful</a:t>
            </a:r>
            <a:r>
              <a:rPr lang="sk-SK" sz="1800" dirty="0" smtClean="0"/>
              <a:t> </a:t>
            </a:r>
            <a:r>
              <a:rPr lang="sk-SK" sz="1800" dirty="0" err="1" smtClean="0"/>
              <a:t>club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in Slovakia</a:t>
            </a:r>
            <a:endParaRPr lang="sk-SK" sz="1800" dirty="0"/>
          </a:p>
        </p:txBody>
      </p:sp>
      <p:pic>
        <p:nvPicPr>
          <p:cNvPr id="5" name="Obrázok 4" descr="kickboxing-klub-panter-presov-zdruzenie.jpg"/>
          <p:cNvPicPr>
            <a:picLocks noChangeAspect="1"/>
          </p:cNvPicPr>
          <p:nvPr/>
        </p:nvPicPr>
        <p:blipFill>
          <a:blip r:embed="rId3" cstate="print"/>
          <a:srcRect l="10080" t="12600" r="11801" b="11801"/>
          <a:stretch>
            <a:fillRect/>
          </a:stretch>
        </p:blipFill>
        <p:spPr>
          <a:xfrm>
            <a:off x="179512" y="116633"/>
            <a:ext cx="1368152" cy="1324018"/>
          </a:xfrm>
          <a:prstGeom prst="rect">
            <a:avLst/>
          </a:prstGeom>
        </p:spPr>
      </p:pic>
      <p:pic>
        <p:nvPicPr>
          <p:cNvPr id="7" name="Obrázok 6" descr="Kick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3736895" cy="249289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VOLLEYBALL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VK </a:t>
            </a:r>
            <a:r>
              <a:rPr lang="sk-SK" dirty="0" err="1" smtClean="0"/>
              <a:t>Mirad</a:t>
            </a:r>
            <a:r>
              <a:rPr lang="sk-SK" dirty="0" smtClean="0"/>
              <a:t> PU Prešov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sk-SK" dirty="0" smtClean="0"/>
              <a:t>VK ELBA Prešov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4497388" cy="3845720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main</a:t>
            </a:r>
            <a:r>
              <a:rPr lang="sk-SK" sz="1800" dirty="0" smtClean="0"/>
              <a:t> </a:t>
            </a:r>
            <a:r>
              <a:rPr lang="sk-SK" sz="1800" dirty="0" err="1" smtClean="0"/>
              <a:t>area</a:t>
            </a:r>
            <a:r>
              <a:rPr lang="sk-SK" sz="1800" dirty="0" smtClean="0"/>
              <a:t>: SH/PU Športová 10</a:t>
            </a:r>
          </a:p>
          <a:p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red</a:t>
            </a:r>
            <a:r>
              <a:rPr lang="sk-SK" sz="1800" dirty="0" smtClean="0"/>
              <a:t>, </a:t>
            </a:r>
            <a:r>
              <a:rPr lang="sk-SK" sz="1800" dirty="0" err="1" smtClean="0"/>
              <a:t>white</a:t>
            </a:r>
            <a:endParaRPr lang="sk-SK" sz="1800" dirty="0" smtClean="0"/>
          </a:p>
          <a:p>
            <a:r>
              <a:rPr lang="sk-SK" sz="1800" dirty="0" err="1" smtClean="0"/>
              <a:t>honours</a:t>
            </a:r>
            <a:r>
              <a:rPr lang="sk-SK" sz="1800" dirty="0" smtClean="0"/>
              <a:t>: </a:t>
            </a:r>
            <a:r>
              <a:rPr lang="sk-SK" sz="1800" i="1" u="sng" dirty="0" smtClean="0"/>
              <a:t>Slovak </a:t>
            </a:r>
            <a:r>
              <a:rPr lang="sk-SK" sz="1800" i="1" u="sng" dirty="0" err="1" smtClean="0"/>
              <a:t>league</a:t>
            </a:r>
            <a:r>
              <a:rPr lang="sk-SK" sz="1800" i="1" u="sng" dirty="0" smtClean="0"/>
              <a:t>: </a:t>
            </a:r>
            <a:r>
              <a:rPr lang="sk-SK" sz="1800" u="sng" dirty="0" smtClean="0"/>
              <a:t/>
            </a:r>
            <a:br>
              <a:rPr lang="sk-SK" sz="1800" u="sng" dirty="0" smtClean="0"/>
            </a:br>
            <a:r>
              <a:rPr lang="sk-SK" sz="1800" dirty="0" smtClean="0"/>
              <a:t>		    </a:t>
            </a:r>
            <a:r>
              <a:rPr lang="sk-SK" sz="1800" i="1" dirty="0" err="1" smtClean="0"/>
              <a:t>Winner</a:t>
            </a:r>
            <a:r>
              <a:rPr lang="sk-SK" sz="1800" dirty="0" smtClean="0"/>
              <a:t>- 2005, 2015</a:t>
            </a:r>
          </a:p>
          <a:p>
            <a:endParaRPr lang="sk-SK" sz="18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5720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main</a:t>
            </a:r>
            <a:r>
              <a:rPr lang="sk-SK" sz="1800" dirty="0" smtClean="0"/>
              <a:t> </a:t>
            </a:r>
            <a:r>
              <a:rPr lang="sk-SK" sz="1800" dirty="0" err="1" smtClean="0"/>
              <a:t>area</a:t>
            </a:r>
            <a:r>
              <a:rPr lang="sk-SK" sz="1800" dirty="0" smtClean="0"/>
              <a:t>: </a:t>
            </a:r>
            <a:r>
              <a:rPr lang="sk-SK" sz="1800" dirty="0" err="1" smtClean="0"/>
              <a:t>high</a:t>
            </a:r>
            <a:r>
              <a:rPr lang="sk-SK" sz="1800" dirty="0" smtClean="0"/>
              <a:t> </a:t>
            </a:r>
            <a:r>
              <a:rPr lang="sk-SK" sz="1800" dirty="0" err="1" smtClean="0"/>
              <a:t>school</a:t>
            </a:r>
            <a:r>
              <a:rPr lang="sk-SK" sz="1800" dirty="0" smtClean="0"/>
              <a:t> ELBA</a:t>
            </a:r>
          </a:p>
          <a:p>
            <a:r>
              <a:rPr lang="sk-SK" sz="1800" dirty="0" err="1" smtClean="0"/>
              <a:t>club</a:t>
            </a:r>
            <a:r>
              <a:rPr lang="sk-SK" sz="1800" dirty="0" smtClean="0"/>
              <a:t> </a:t>
            </a:r>
            <a:r>
              <a:rPr lang="sk-SK" sz="1800" dirty="0" err="1" smtClean="0"/>
              <a:t>colors</a:t>
            </a:r>
            <a:r>
              <a:rPr lang="sk-SK" sz="1800" dirty="0" smtClean="0"/>
              <a:t>: </a:t>
            </a:r>
            <a:r>
              <a:rPr lang="sk-SK" sz="1800" dirty="0" err="1" smtClean="0"/>
              <a:t>white</a:t>
            </a:r>
            <a:r>
              <a:rPr lang="sk-SK" sz="1800" dirty="0" smtClean="0"/>
              <a:t>, </a:t>
            </a:r>
            <a:r>
              <a:rPr lang="sk-SK" sz="1800" dirty="0" err="1" smtClean="0"/>
              <a:t>blue</a:t>
            </a:r>
            <a:r>
              <a:rPr lang="sk-SK" sz="1800" dirty="0" smtClean="0"/>
              <a:t>, </a:t>
            </a:r>
            <a:r>
              <a:rPr lang="sk-SK" sz="1800" dirty="0" err="1" smtClean="0"/>
              <a:t>red</a:t>
            </a:r>
            <a:endParaRPr lang="sk-SK" sz="1800" dirty="0" smtClean="0"/>
          </a:p>
          <a:p>
            <a:r>
              <a:rPr lang="sk-SK" sz="1800" dirty="0" err="1" smtClean="0"/>
              <a:t>honours</a:t>
            </a:r>
            <a:r>
              <a:rPr lang="sk-SK" sz="1800" dirty="0" smtClean="0"/>
              <a:t>: </a:t>
            </a:r>
            <a:r>
              <a:rPr lang="sk-SK" sz="1800" i="1" dirty="0" err="1" smtClean="0"/>
              <a:t>Winner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of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Eastern</a:t>
            </a:r>
            <a:r>
              <a:rPr lang="sk-SK" sz="1800" i="1" dirty="0" smtClean="0"/>
              <a:t> Slovakia</a:t>
            </a:r>
            <a:endParaRPr lang="sk-SK" sz="1800" i="1" dirty="0"/>
          </a:p>
        </p:txBody>
      </p:sp>
      <p:pic>
        <p:nvPicPr>
          <p:cNvPr id="7" name="Obrázok 6" descr="dsc_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2520280" cy="1679136"/>
          </a:xfrm>
          <a:prstGeom prst="rect">
            <a:avLst/>
          </a:prstGeom>
        </p:spPr>
      </p:pic>
      <p:pic>
        <p:nvPicPr>
          <p:cNvPr id="8" name="Obrázok 7" descr="logo_11-280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1512168" cy="1350150"/>
          </a:xfrm>
          <a:prstGeom prst="rect">
            <a:avLst/>
          </a:prstGeom>
        </p:spPr>
      </p:pic>
      <p:pic>
        <p:nvPicPr>
          <p:cNvPr id="9" name="Obrázok 8" descr="majstr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966723"/>
            <a:ext cx="2521703" cy="1891277"/>
          </a:xfrm>
          <a:prstGeom prst="rect">
            <a:avLst/>
          </a:prstGeom>
        </p:spPr>
      </p:pic>
      <p:pic>
        <p:nvPicPr>
          <p:cNvPr id="10" name="Obrázok 9" descr="volejbal_slovensko_vk_elba_preso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836712"/>
            <a:ext cx="1008112" cy="1008112"/>
          </a:xfrm>
          <a:prstGeom prst="rect">
            <a:avLst/>
          </a:prstGeom>
        </p:spPr>
      </p:pic>
      <p:pic>
        <p:nvPicPr>
          <p:cNvPr id="11" name="Obrázok 10" descr="11133841_425940774233955_828874476669581905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5085184"/>
            <a:ext cx="2520280" cy="1680186"/>
          </a:xfrm>
          <a:prstGeom prst="rect">
            <a:avLst/>
          </a:prstGeom>
        </p:spPr>
      </p:pic>
      <p:pic>
        <p:nvPicPr>
          <p:cNvPr id="12" name="Obrázok 11" descr="pk-volejbalistky--porada_r2931-r779-st.ir3-_t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501008"/>
            <a:ext cx="2461964" cy="164131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HOCKEYBALL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2800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608512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300" dirty="0" smtClean="0"/>
          </a:p>
          <a:p>
            <a:r>
              <a:rPr lang="sk-SK" sz="1800" dirty="0" err="1" smtClean="0"/>
              <a:t>main</a:t>
            </a:r>
            <a:r>
              <a:rPr lang="sk-SK" sz="1800" dirty="0" smtClean="0"/>
              <a:t> </a:t>
            </a:r>
            <a:r>
              <a:rPr lang="sk-SK" sz="1800" dirty="0" err="1" smtClean="0"/>
              <a:t>area</a:t>
            </a:r>
            <a:r>
              <a:rPr lang="sk-SK" sz="1800" dirty="0" smtClean="0"/>
              <a:t>:  ZŠ </a:t>
            </a:r>
            <a:r>
              <a:rPr lang="sk-SK" sz="1800" dirty="0" err="1" smtClean="0"/>
              <a:t>Čsl</a:t>
            </a:r>
            <a:r>
              <a:rPr lang="sk-SK" sz="1800" dirty="0" smtClean="0"/>
              <a:t>. Armády</a:t>
            </a:r>
          </a:p>
          <a:p>
            <a:r>
              <a:rPr lang="sk-SK" sz="1800" dirty="0" err="1" smtClean="0"/>
              <a:t>league</a:t>
            </a:r>
            <a:r>
              <a:rPr lang="sk-SK" sz="1800" dirty="0" smtClean="0"/>
              <a:t> </a:t>
            </a:r>
            <a:r>
              <a:rPr lang="sk-SK" sz="1800" dirty="0" err="1" smtClean="0"/>
              <a:t>starts</a:t>
            </a:r>
            <a:r>
              <a:rPr lang="sk-SK" sz="1800" dirty="0" smtClean="0"/>
              <a:t> </a:t>
            </a:r>
            <a:r>
              <a:rPr lang="sk-SK" sz="1800" dirty="0" err="1" smtClean="0"/>
              <a:t>again</a:t>
            </a:r>
            <a:r>
              <a:rPr lang="sk-SK" sz="1800" dirty="0" smtClean="0"/>
              <a:t> </a:t>
            </a:r>
            <a:r>
              <a:rPr lang="sk-SK" sz="1800" dirty="0" err="1" smtClean="0"/>
              <a:t>after</a:t>
            </a:r>
            <a:r>
              <a:rPr lang="sk-SK" sz="1800" dirty="0" smtClean="0"/>
              <a:t> 12 </a:t>
            </a:r>
            <a:r>
              <a:rPr lang="sk-SK" sz="1800" dirty="0" err="1" smtClean="0"/>
              <a:t>years</a:t>
            </a:r>
            <a:r>
              <a:rPr lang="sk-SK" sz="1800" dirty="0" smtClean="0"/>
              <a:t> (in 2011)</a:t>
            </a:r>
          </a:p>
          <a:p>
            <a:r>
              <a:rPr lang="sk-SK" sz="1800" dirty="0" smtClean="0"/>
              <a:t>TEAMS: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 </a:t>
            </a:r>
            <a:endParaRPr lang="en-US" sz="1800" dirty="0" smtClean="0"/>
          </a:p>
        </p:txBody>
      </p:sp>
      <p:pic>
        <p:nvPicPr>
          <p:cNvPr id="5" name="Obrázok 4" descr="10575434_855765437795616_6361843272671297009_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41518"/>
            <a:ext cx="3240360" cy="203332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403648" y="263691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HBC TORNADO </a:t>
            </a:r>
            <a:endParaRPr lang="en-US" dirty="0" smtClean="0"/>
          </a:p>
          <a:p>
            <a:r>
              <a:rPr lang="sk-SK" dirty="0" smtClean="0"/>
              <a:t>HBC FANY SPORT </a:t>
            </a:r>
            <a:endParaRPr lang="en-US" dirty="0" smtClean="0"/>
          </a:p>
          <a:p>
            <a:r>
              <a:rPr lang="sk-SK" dirty="0" smtClean="0"/>
              <a:t>HBC PALUTO </a:t>
            </a:r>
            <a:endParaRPr lang="en-US" dirty="0" smtClean="0"/>
          </a:p>
          <a:p>
            <a:r>
              <a:rPr lang="sk-SK" dirty="0" smtClean="0"/>
              <a:t>HBC PANTHERS </a:t>
            </a:r>
            <a:endParaRPr lang="en-US" dirty="0" smtClean="0"/>
          </a:p>
          <a:p>
            <a:r>
              <a:rPr lang="sk-SK" dirty="0" smtClean="0"/>
              <a:t>HBC PIRATES </a:t>
            </a:r>
            <a:endParaRPr lang="en-US" dirty="0" smtClean="0"/>
          </a:p>
          <a:p>
            <a:r>
              <a:rPr lang="sk-SK" dirty="0" smtClean="0"/>
              <a:t>HBC ŠINDLIAR </a:t>
            </a:r>
            <a:endParaRPr lang="en-US" dirty="0" smtClean="0"/>
          </a:p>
          <a:p>
            <a:r>
              <a:rPr lang="sk-SK" dirty="0" smtClean="0"/>
              <a:t>HBC JUNIORS U16</a:t>
            </a:r>
          </a:p>
          <a:p>
            <a:endParaRPr lang="sk-SK" dirty="0"/>
          </a:p>
        </p:txBody>
      </p:sp>
      <p:pic>
        <p:nvPicPr>
          <p:cNvPr id="8" name="Obrázok 7" descr="0.jpg"/>
          <p:cNvPicPr>
            <a:picLocks noChangeAspect="1"/>
          </p:cNvPicPr>
          <p:nvPr/>
        </p:nvPicPr>
        <p:blipFill>
          <a:blip r:embed="rId3" cstate="print"/>
          <a:srcRect t="12201" r="-399" b="12200"/>
          <a:stretch>
            <a:fillRect/>
          </a:stretch>
        </p:blipFill>
        <p:spPr>
          <a:xfrm>
            <a:off x="1259632" y="4797152"/>
            <a:ext cx="3351358" cy="1892637"/>
          </a:xfrm>
          <a:prstGeom prst="rect">
            <a:avLst/>
          </a:prstGeom>
        </p:spPr>
      </p:pic>
      <p:pic>
        <p:nvPicPr>
          <p:cNvPr id="9" name="Obrázok 8" descr="Hokejbalisti-Pres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84784"/>
            <a:ext cx="2952328" cy="196962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364</Words>
  <Application>Microsoft Office PowerPoint</Application>
  <PresentationFormat>Prezentácia na obrazovke (4:3)</PresentationFormat>
  <Paragraphs>106</Paragraphs>
  <Slides>11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Tok</vt:lpstr>
      <vt:lpstr>Sports in Prešov</vt:lpstr>
      <vt:lpstr>FOOTBALL –  1. FC TATRAN PREŠOV</vt:lpstr>
      <vt:lpstr>HANDBALL –  HT TATRAN PREŠOV </vt:lpstr>
      <vt:lpstr>ICE HOCKEY –  PHK 3B PREŠOV </vt:lpstr>
      <vt:lpstr>FUTSAL –  FK SLOVANET PREŠOV</vt:lpstr>
      <vt:lpstr>FLOORBALL –  HBC MIKULÁŠ PREŠOV</vt:lpstr>
      <vt:lpstr>KICKBOX –  KICKBOX CLUB PANTER PREŠOV</vt:lpstr>
      <vt:lpstr>VOLLEYBALL</vt:lpstr>
      <vt:lpstr>HOCKEYBALL</vt:lpstr>
      <vt:lpstr>FONTS:</vt:lpstr>
      <vt:lpstr>THANK YOU FOR YOU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in Prešov</dc:title>
  <dc:creator>Mamička</dc:creator>
  <cp:lastModifiedBy>student</cp:lastModifiedBy>
  <cp:revision>47</cp:revision>
  <dcterms:created xsi:type="dcterms:W3CDTF">2015-05-19T10:14:33Z</dcterms:created>
  <dcterms:modified xsi:type="dcterms:W3CDTF">2015-06-15T07:17:47Z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