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3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05" autoAdjust="0"/>
  </p:normalViewPr>
  <p:slideViewPr>
    <p:cSldViewPr>
      <p:cViewPr>
        <p:scale>
          <a:sx n="80" d="100"/>
          <a:sy n="80" d="100"/>
        </p:scale>
        <p:origin x="-86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51365F-77EE-4C5B-A4C8-4FB3F2D17D89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8CBBC2-0AEF-4909-9E50-ECB77A99A5B7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obce.info/slovensko/presovsky-kraj/okres-sabin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pele-bj.sk/en/pobyt/hotely" TargetMode="External"/><Relationship Id="rId2" Type="http://schemas.openxmlformats.org/officeDocument/2006/relationships/hyperlink" Target="http://www.po-kraj.sk/sk/fakty/zakladne-informaci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1670" y="2357430"/>
            <a:ext cx="6286544" cy="1643074"/>
          </a:xfrm>
        </p:spPr>
        <p:txBody>
          <a:bodyPr>
            <a:noAutofit/>
          </a:bodyPr>
          <a:lstStyle/>
          <a:p>
            <a:r>
              <a:rPr lang="nl-NL" sz="7200" dirty="0" err="1" smtClean="0"/>
              <a:t>Prešov</a:t>
            </a:r>
            <a:r>
              <a:rPr lang="nl-NL" sz="7200" dirty="0" smtClean="0"/>
              <a:t> </a:t>
            </a:r>
            <a:r>
              <a:rPr lang="nl-NL" sz="7200" dirty="0" err="1" smtClean="0"/>
              <a:t>Region</a:t>
            </a:r>
            <a:endParaRPr lang="nl-NL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72132" y="6143644"/>
            <a:ext cx="3353754" cy="530854"/>
          </a:xfrm>
        </p:spPr>
        <p:txBody>
          <a:bodyPr/>
          <a:lstStyle/>
          <a:p>
            <a:r>
              <a:rPr lang="sk-SK" dirty="0" smtClean="0"/>
              <a:t>Veronika Jusková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626" name="Picture 2" descr="196nmstvSabinov.jpg (1200×90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6628" name="Picture 4" descr="PO-Sabinov-2-v.jpg (799×6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226108"/>
            <a:ext cx="7500958" cy="263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628" y="3286124"/>
            <a:ext cx="3933060" cy="2962276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www.obce.info/slovensko/presovsky-kraj/okres-sabinov</a:t>
            </a:r>
            <a:endParaRPr lang="sk-SK" dirty="0" smtClean="0"/>
          </a:p>
          <a:p>
            <a:endParaRPr lang="nl-NL" dirty="0"/>
          </a:p>
        </p:txBody>
      </p:sp>
      <p:pic>
        <p:nvPicPr>
          <p:cNvPr id="25602" name="Picture 2" descr="kaplnka_psvk.jpg (312×48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http://www.po-kraj.sk/sk/fakty/zakladne-informacie</a:t>
            </a:r>
            <a:r>
              <a:rPr lang="nl-NL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nl-NL" dirty="0" smtClean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www.kupele-bj.sk/en/pobyt/hotely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6000" b="1" dirty="0" err="1" smtClean="0">
                <a:latin typeface="Arial Black" pitchFamily="34" charset="0"/>
              </a:rPr>
              <a:t>Thanks</a:t>
            </a:r>
            <a:r>
              <a:rPr lang="nl-NL" sz="6000" b="1" dirty="0" smtClean="0">
                <a:latin typeface="Arial Black" pitchFamily="34" charset="0"/>
              </a:rPr>
              <a:t> </a:t>
            </a:r>
            <a:r>
              <a:rPr lang="nl-NL" sz="6000" b="1" dirty="0" err="1" smtClean="0">
                <a:latin typeface="Arial Black" pitchFamily="34" charset="0"/>
              </a:rPr>
              <a:t>for</a:t>
            </a:r>
            <a:r>
              <a:rPr lang="nl-NL" sz="6000" b="1" dirty="0" smtClean="0">
                <a:latin typeface="Arial Black" pitchFamily="34" charset="0"/>
              </a:rPr>
              <a:t> </a:t>
            </a:r>
            <a:r>
              <a:rPr lang="sk-SK" sz="6000" b="1" dirty="0" smtClean="0">
                <a:latin typeface="Arial Black" pitchFamily="34" charset="0"/>
              </a:rPr>
              <a:t>your</a:t>
            </a:r>
            <a:r>
              <a:rPr lang="nl-NL" sz="6000" b="1" dirty="0" smtClean="0">
                <a:latin typeface="Arial Black" pitchFamily="34" charset="0"/>
              </a:rPr>
              <a:t> </a:t>
            </a:r>
            <a:r>
              <a:rPr lang="nl-NL" sz="6000" b="1" dirty="0" err="1" smtClean="0">
                <a:latin typeface="Arial Black" pitchFamily="34" charset="0"/>
              </a:rPr>
              <a:t>attention</a:t>
            </a:r>
            <a:r>
              <a:rPr lang="sk-SK" sz="6000" b="1" dirty="0" smtClean="0">
                <a:latin typeface="Arial Black" pitchFamily="34" charset="0"/>
              </a:rPr>
              <a:t> ☺</a:t>
            </a:r>
            <a:endParaRPr lang="nl-NL" sz="6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pa_po_kraj.jpg (550×30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0"/>
            <a:ext cx="8072462" cy="4432517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Some information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Area</a:t>
            </a:r>
            <a:r>
              <a:rPr lang="nl-NL" b="1" dirty="0" smtClean="0"/>
              <a:t>:</a:t>
            </a:r>
            <a:r>
              <a:rPr lang="nl-NL" dirty="0" smtClean="0"/>
              <a:t> 8 974 km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sk-SK" b="1" dirty="0" smtClean="0"/>
              <a:t>T</a:t>
            </a:r>
            <a:r>
              <a:rPr lang="nl-NL" b="1" dirty="0" err="1" smtClean="0"/>
              <a:t>he</a:t>
            </a:r>
            <a:r>
              <a:rPr lang="nl-NL" b="1" dirty="0" smtClean="0"/>
              <a:t> </a:t>
            </a:r>
            <a:r>
              <a:rPr lang="nl-NL" b="1" dirty="0" err="1" smtClean="0"/>
              <a:t>population</a:t>
            </a:r>
            <a:r>
              <a:rPr lang="nl-NL" b="1" dirty="0" smtClean="0"/>
              <a:t>:</a:t>
            </a:r>
            <a:r>
              <a:rPr lang="nl-NL" dirty="0" smtClean="0"/>
              <a:t> 814 527 </a:t>
            </a:r>
          </a:p>
          <a:p>
            <a:r>
              <a:rPr lang="sk-SK" b="1" dirty="0" smtClean="0"/>
              <a:t>D</a:t>
            </a:r>
            <a:r>
              <a:rPr lang="nl-NL" b="1" dirty="0" err="1" smtClean="0"/>
              <a:t>ensity</a:t>
            </a:r>
            <a:r>
              <a:rPr lang="nl-NL" b="1" dirty="0" smtClean="0"/>
              <a:t> of </a:t>
            </a:r>
            <a:r>
              <a:rPr lang="nl-NL" b="1" dirty="0" err="1" smtClean="0"/>
              <a:t>population</a:t>
            </a:r>
            <a:r>
              <a:rPr lang="nl-NL" b="1" dirty="0" smtClean="0"/>
              <a:t>:</a:t>
            </a:r>
            <a:r>
              <a:rPr lang="nl-NL" dirty="0" smtClean="0"/>
              <a:t> 89 </a:t>
            </a:r>
            <a:r>
              <a:rPr lang="sk-SK" dirty="0" smtClean="0"/>
              <a:t>people</a:t>
            </a:r>
            <a:r>
              <a:rPr lang="nl-NL" dirty="0" smtClean="0"/>
              <a:t>/km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sk-SK" b="1" dirty="0" smtClean="0"/>
              <a:t>A</a:t>
            </a:r>
            <a:r>
              <a:rPr lang="nl-NL" b="1" dirty="0" err="1" smtClean="0"/>
              <a:t>verage</a:t>
            </a:r>
            <a:r>
              <a:rPr lang="nl-NL" b="1" dirty="0" smtClean="0"/>
              <a:t> </a:t>
            </a:r>
            <a:r>
              <a:rPr lang="nl-NL" b="1" dirty="0" err="1" smtClean="0"/>
              <a:t>age</a:t>
            </a:r>
            <a:r>
              <a:rPr lang="nl-NL" b="1" dirty="0" smtClean="0"/>
              <a:t>:</a:t>
            </a:r>
            <a:r>
              <a:rPr lang="nl-NL" dirty="0" smtClean="0"/>
              <a:t> 33,67 </a:t>
            </a:r>
            <a:r>
              <a:rPr lang="sk-SK" dirty="0" smtClean="0"/>
              <a:t>years</a:t>
            </a:r>
            <a:endParaRPr lang="nl-NL" dirty="0" smtClean="0"/>
          </a:p>
          <a:p>
            <a:r>
              <a:rPr lang="sk-SK" b="1" dirty="0" smtClean="0"/>
              <a:t>N</a:t>
            </a:r>
            <a:r>
              <a:rPr lang="nl-NL" b="1" dirty="0" err="1" smtClean="0"/>
              <a:t>umber</a:t>
            </a:r>
            <a:r>
              <a:rPr lang="nl-NL" b="1" dirty="0" smtClean="0"/>
              <a:t> of </a:t>
            </a:r>
            <a:r>
              <a:rPr lang="nl-NL" b="1" dirty="0" err="1" smtClean="0"/>
              <a:t>districts</a:t>
            </a:r>
            <a:r>
              <a:rPr lang="nl-NL" b="1" dirty="0" smtClean="0"/>
              <a:t>:</a:t>
            </a:r>
            <a:r>
              <a:rPr lang="nl-NL" dirty="0" smtClean="0"/>
              <a:t> 13</a:t>
            </a:r>
          </a:p>
          <a:p>
            <a:r>
              <a:rPr lang="sk-SK" b="1" dirty="0" smtClean="0"/>
              <a:t>N</a:t>
            </a:r>
            <a:r>
              <a:rPr lang="nl-NL" b="1" dirty="0" err="1" smtClean="0"/>
              <a:t>umber</a:t>
            </a:r>
            <a:r>
              <a:rPr lang="nl-NL" b="1" dirty="0" smtClean="0"/>
              <a:t> of </a:t>
            </a:r>
            <a:r>
              <a:rPr lang="sk-SK" b="1" dirty="0" smtClean="0"/>
              <a:t>cities</a:t>
            </a:r>
            <a:r>
              <a:rPr lang="nl-NL" b="1" dirty="0" smtClean="0"/>
              <a:t>:</a:t>
            </a:r>
            <a:r>
              <a:rPr lang="nl-NL" dirty="0" smtClean="0"/>
              <a:t> 23</a:t>
            </a:r>
          </a:p>
          <a:p>
            <a:r>
              <a:rPr lang="nl-NL" b="1" dirty="0" err="1" smtClean="0"/>
              <a:t>Number</a:t>
            </a:r>
            <a:r>
              <a:rPr lang="sk-SK" b="1" dirty="0" smtClean="0"/>
              <a:t> of</a:t>
            </a:r>
            <a:r>
              <a:rPr lang="nl-NL" b="1" dirty="0" smtClean="0"/>
              <a:t> </a:t>
            </a:r>
            <a:r>
              <a:rPr lang="nl-NL" b="1" dirty="0" err="1" smtClean="0"/>
              <a:t>municipalities</a:t>
            </a:r>
            <a:r>
              <a:rPr lang="nl-NL" b="1" dirty="0" smtClean="0"/>
              <a:t>:</a:t>
            </a:r>
            <a:r>
              <a:rPr lang="nl-NL" dirty="0" smtClean="0"/>
              <a:t> 666 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Bardejov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Area</a:t>
            </a:r>
            <a:r>
              <a:rPr lang="nl-NL" b="1" dirty="0" smtClean="0"/>
              <a:t>:</a:t>
            </a:r>
            <a:r>
              <a:rPr lang="nl-NL" dirty="0" smtClean="0"/>
              <a:t>937 km</a:t>
            </a:r>
            <a:r>
              <a:rPr lang="nl-NL" baseline="30000" dirty="0" smtClean="0"/>
              <a:t>2</a:t>
            </a:r>
            <a:endParaRPr lang="sk-SK" baseline="30000" dirty="0" smtClean="0"/>
          </a:p>
          <a:p>
            <a:r>
              <a:rPr lang="sk-SK" b="1" dirty="0" smtClean="0"/>
              <a:t>The population:</a:t>
            </a:r>
            <a:r>
              <a:rPr lang="nl-NL" dirty="0" smtClean="0"/>
              <a:t> </a:t>
            </a:r>
            <a:r>
              <a:rPr lang="sk-SK" dirty="0" smtClean="0"/>
              <a:t>76 </a:t>
            </a:r>
            <a:r>
              <a:rPr lang="nl-NL" dirty="0" smtClean="0"/>
              <a:t>691</a:t>
            </a:r>
            <a:r>
              <a:rPr lang="sk-SK" dirty="0" smtClean="0"/>
              <a:t>pople</a:t>
            </a:r>
          </a:p>
          <a:p>
            <a:r>
              <a:rPr lang="sk-SK" dirty="0" smtClean="0"/>
              <a:t>The famous monuments: </a:t>
            </a:r>
          </a:p>
          <a:p>
            <a:pPr>
              <a:buNone/>
            </a:pPr>
            <a:r>
              <a:rPr lang="sk-SK" dirty="0" smtClean="0"/>
              <a:t>-Bazilika </a:t>
            </a:r>
            <a:r>
              <a:rPr lang="sk-SK" dirty="0" smtClean="0"/>
              <a:t>svätého Egídia</a:t>
            </a:r>
          </a:p>
          <a:p>
            <a:pPr>
              <a:buNone/>
            </a:pPr>
            <a:r>
              <a:rPr lang="sk-SK" dirty="0" smtClean="0"/>
              <a:t>-2 Bells</a:t>
            </a:r>
          </a:p>
          <a:p>
            <a:pPr>
              <a:buNone/>
            </a:pPr>
            <a:r>
              <a:rPr lang="sk-SK" dirty="0" smtClean="0"/>
              <a:t>- Bardejov Spa</a:t>
            </a:r>
            <a:br>
              <a:rPr lang="sk-SK" dirty="0" smtClean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kupele.jpg (560×41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4071934" cy="378619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 descr="Bardejov10Slovakia31.JPG (3072×230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5058" cy="3429024"/>
          </a:xfrm>
          <a:prstGeom prst="rect">
            <a:avLst/>
          </a:prstGeom>
          <a:noFill/>
        </p:spPr>
      </p:pic>
      <p:pic>
        <p:nvPicPr>
          <p:cNvPr id="17412" name="Picture 4" descr="Bardejov_rynek.jpg (1536×2048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"/>
            <a:ext cx="5143504" cy="6858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Bardejov spa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u="sng" dirty="0" smtClean="0"/>
              <a:t>There are three swimming pools at Wellness SPA:</a:t>
            </a:r>
            <a:endParaRPr lang="en-US" dirty="0" smtClean="0"/>
          </a:p>
          <a:p>
            <a:r>
              <a:rPr lang="en-US" b="1" dirty="0" smtClean="0"/>
              <a:t>1. Relaxation swimming pool (21 m x 11 m, water dept: 1,20 m, water temperature 32 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Water bowl</a:t>
            </a:r>
          </a:p>
          <a:p>
            <a:r>
              <a:rPr lang="en-US" dirty="0" smtClean="0"/>
              <a:t>Water cannon</a:t>
            </a:r>
          </a:p>
          <a:p>
            <a:r>
              <a:rPr lang="en-US" dirty="0" err="1" smtClean="0"/>
              <a:t>Hydromassage</a:t>
            </a:r>
            <a:r>
              <a:rPr lang="en-US" dirty="0" smtClean="0"/>
              <a:t> jets</a:t>
            </a:r>
          </a:p>
          <a:p>
            <a:r>
              <a:rPr lang="en-US" dirty="0" smtClean="0"/>
              <a:t>Whirlpool</a:t>
            </a:r>
          </a:p>
          <a:p>
            <a:r>
              <a:rPr lang="en-US" dirty="0" smtClean="0"/>
              <a:t>Countercurrent flow</a:t>
            </a:r>
          </a:p>
          <a:p>
            <a:r>
              <a:rPr lang="en-US" dirty="0" smtClean="0"/>
              <a:t>LED lighting</a:t>
            </a:r>
          </a:p>
          <a:p>
            <a:r>
              <a:rPr lang="en-US" b="1" dirty="0" smtClean="0"/>
              <a:t> Water temperature: 36 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endParaRPr lang="en-US" dirty="0" smtClean="0"/>
          </a:p>
          <a:p>
            <a:r>
              <a:rPr lang="en-US" b="1" dirty="0" smtClean="0"/>
              <a:t>2</a:t>
            </a:r>
            <a:r>
              <a:rPr lang="en-US" dirty="0" smtClean="0"/>
              <a:t>. </a:t>
            </a:r>
            <a:r>
              <a:rPr lang="en-US" b="1" dirty="0" smtClean="0"/>
              <a:t>Whirlpool swimming pool (4m x 11 m, water dept: 1,20m)</a:t>
            </a:r>
            <a:endParaRPr lang="en-US" dirty="0" smtClean="0"/>
          </a:p>
          <a:p>
            <a:r>
              <a:rPr lang="en-US" b="1" dirty="0" smtClean="0"/>
              <a:t>3. Children´s swimming pool (6,5 m x 2,5 m, water depth 0,20 m) with its attractions:</a:t>
            </a:r>
            <a:endParaRPr lang="en-US" dirty="0" smtClean="0"/>
          </a:p>
          <a:p>
            <a:r>
              <a:rPr lang="en-US" dirty="0" smtClean="0"/>
              <a:t>Slide</a:t>
            </a:r>
          </a:p>
          <a:p>
            <a:r>
              <a:rPr lang="en-US" dirty="0" smtClean="0"/>
              <a:t>Water hedgehog</a:t>
            </a:r>
          </a:p>
          <a:p>
            <a:r>
              <a:rPr lang="en-US" dirty="0" smtClean="0"/>
              <a:t>Water </a:t>
            </a:r>
            <a:r>
              <a:rPr lang="en-US" dirty="0" smtClean="0"/>
              <a:t>bell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rdejov23a.jpg (1600×114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67542"/>
            <a:ext cx="3214678" cy="229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Bardejov Spa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Water temperature: 32 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     </a:t>
            </a:r>
            <a:r>
              <a:rPr lang="en-US" dirty="0" smtClean="0"/>
              <a:t>    </a:t>
            </a:r>
          </a:p>
          <a:p>
            <a:r>
              <a:rPr lang="en-US" dirty="0" smtClean="0"/>
              <a:t>Pool are made of stainless steel, their surface is therefore smooth, without any gaps. Safety guarantee: non-slip bottom, rounded edges and optically visualized scale stairs.</a:t>
            </a:r>
          </a:p>
          <a:p>
            <a:r>
              <a:rPr lang="en-US" b="1" u="sng" dirty="0" smtClean="0"/>
              <a:t>Saunas:</a:t>
            </a:r>
            <a:endParaRPr lang="en-US" dirty="0" smtClean="0"/>
          </a:p>
          <a:p>
            <a:r>
              <a:rPr lang="en-US" dirty="0" smtClean="0"/>
              <a:t>Finnish sauna (dry sauna)</a:t>
            </a:r>
          </a:p>
          <a:p>
            <a:r>
              <a:rPr lang="en-US" dirty="0" err="1" smtClean="0"/>
              <a:t>Steamsauna</a:t>
            </a:r>
            <a:endParaRPr lang="en-US" dirty="0" smtClean="0"/>
          </a:p>
          <a:p>
            <a:r>
              <a:rPr lang="en-US" dirty="0" err="1" smtClean="0"/>
              <a:t>Inhalationsauna</a:t>
            </a:r>
            <a:r>
              <a:rPr lang="en-US" dirty="0" smtClean="0"/>
              <a:t>      </a:t>
            </a:r>
          </a:p>
          <a:p>
            <a:r>
              <a:rPr lang="en-US" dirty="0" err="1" smtClean="0"/>
              <a:t>Infrasauna</a:t>
            </a:r>
            <a:r>
              <a:rPr lang="en-US" dirty="0" smtClean="0"/>
              <a:t>                                            </a:t>
            </a:r>
          </a:p>
          <a:p>
            <a:r>
              <a:rPr lang="en-US" dirty="0" smtClean="0"/>
              <a:t>Relax zone with saunas includes also </a:t>
            </a:r>
            <a:r>
              <a:rPr lang="en-US" dirty="0" err="1" smtClean="0"/>
              <a:t>Kneipp</a:t>
            </a:r>
            <a:r>
              <a:rPr lang="en-US" dirty="0" smtClean="0"/>
              <a:t> water treatment, </a:t>
            </a:r>
            <a:r>
              <a:rPr lang="en-US" dirty="0" err="1" smtClean="0"/>
              <a:t>tepidarium</a:t>
            </a:r>
            <a:r>
              <a:rPr lang="en-US" dirty="0" smtClean="0"/>
              <a:t>, ice-cold water tub and different showers 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r>
              <a:rPr lang="en-US" b="1" dirty="0" smtClean="0"/>
              <a:t> </a:t>
            </a:r>
            <a:r>
              <a:rPr lang="en-US" b="1" u="sng" dirty="0" smtClean="0"/>
              <a:t>OPENING HOURS:</a:t>
            </a:r>
            <a:endParaRPr lang="en-US" dirty="0" smtClean="0"/>
          </a:p>
          <a:p>
            <a:r>
              <a:rPr lang="en-US" b="1" dirty="0" smtClean="0"/>
              <a:t> Swimming pools:  Monday - Friday 13.00 a.m. - 21.00 p.m.,  Saturday -Sunday  11.00 a.m. -21.00 p.m.</a:t>
            </a:r>
            <a:endParaRPr lang="en-US" dirty="0" smtClean="0"/>
          </a:p>
          <a:p>
            <a:r>
              <a:rPr lang="en-US" b="1" dirty="0" smtClean="0"/>
              <a:t> Saunas:  daily 13.00 a.m. - 21.00 p.m.</a:t>
            </a:r>
            <a:endParaRPr lang="en-US" dirty="0" smtClean="0"/>
          </a:p>
          <a:p>
            <a:r>
              <a:rPr lang="en-US" b="1" dirty="0" smtClean="0"/>
              <a:t> FITNESS, MASSAGES, SOLARIUM:  Wednesday - Sunday  13.00 a.m. - 21.00 p.m.</a:t>
            </a:r>
            <a:endParaRPr lang="en-US" dirty="0" smtClean="0"/>
          </a:p>
          <a:p>
            <a:r>
              <a:rPr lang="en-US" dirty="0" smtClean="0"/>
              <a:t>  </a:t>
            </a:r>
          </a:p>
          <a:p>
            <a:r>
              <a:rPr lang="en-US" dirty="0" smtClean="0"/>
              <a:t>Night time swimming at WELLNESS SPA</a:t>
            </a:r>
          </a:p>
          <a:p>
            <a:r>
              <a:rPr lang="en-US" dirty="0" smtClean="0"/>
              <a:t>Every first Friday in each month our swimming pools and saunas are open from 21:00p.m. till midnight. Special bonus for each client: wellness drink.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www.kupele-bj.sk/upload/images/img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178592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2893227" y="2893227"/>
            <a:ext cx="6715116" cy="92866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http://www.kupele-bj.sk/en/pobyt/hotely</a:t>
            </a:r>
            <a:endParaRPr lang="nl-NL" sz="2800" dirty="0"/>
          </a:p>
        </p:txBody>
      </p:sp>
      <p:pic>
        <p:nvPicPr>
          <p:cNvPr id="14341" name="Picture 5" descr="SOTH2486.JPG (1404×93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785926"/>
            <a:ext cx="8143900" cy="5072074"/>
          </a:xfrm>
          <a:prstGeom prst="rect">
            <a:avLst/>
          </a:prstGeom>
          <a:noFill/>
        </p:spPr>
      </p:pic>
      <p:pic>
        <p:nvPicPr>
          <p:cNvPr id="11" name="Picture 2" descr="Bardejov23a.jpg (1600×114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5143536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5143536" cy="928694"/>
          </a:xfrm>
        </p:spPr>
        <p:txBody>
          <a:bodyPr>
            <a:normAutofit fontScale="90000"/>
          </a:bodyPr>
          <a:lstStyle/>
          <a:p>
            <a:r>
              <a:rPr lang="sk-SK" sz="7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SABINOV</a:t>
            </a:r>
            <a:r>
              <a:rPr lang="sk-SK" sz="2700" b="1" dirty="0" smtClean="0">
                <a:solidFill>
                  <a:schemeClr val="tx1"/>
                </a:solidFill>
              </a:rPr>
              <a:t/>
            </a:r>
            <a:br>
              <a:rPr lang="sk-SK" sz="2700" b="1" dirty="0" smtClean="0">
                <a:solidFill>
                  <a:schemeClr val="tx1"/>
                </a:solidFill>
              </a:rPr>
            </a:br>
            <a:r>
              <a:rPr lang="sk-SK" sz="2700" b="1" dirty="0" smtClean="0">
                <a:solidFill>
                  <a:schemeClr val="tx1"/>
                </a:solidFill>
              </a:rPr>
              <a:t>Area</a:t>
            </a:r>
            <a:r>
              <a:rPr lang="nl-NL" sz="2700" b="1" dirty="0" smtClean="0">
                <a:solidFill>
                  <a:schemeClr val="tx1"/>
                </a:solidFill>
              </a:rPr>
              <a:t>:</a:t>
            </a:r>
            <a:r>
              <a:rPr lang="nl-NL" sz="2700" dirty="0" smtClean="0">
                <a:solidFill>
                  <a:schemeClr val="tx1"/>
                </a:solidFill>
              </a:rPr>
              <a:t>484 km</a:t>
            </a:r>
            <a:r>
              <a:rPr lang="nl-NL" sz="2700" baseline="30000" dirty="0" smtClean="0">
                <a:solidFill>
                  <a:schemeClr val="tx1"/>
                </a:solidFill>
              </a:rPr>
              <a:t>2</a:t>
            </a:r>
            <a:r>
              <a:rPr lang="sk-SK" sz="2700" baseline="30000" dirty="0" smtClean="0">
                <a:solidFill>
                  <a:schemeClr val="tx1"/>
                </a:solidFill>
              </a:rPr>
              <a:t/>
            </a:r>
            <a:br>
              <a:rPr lang="sk-SK" sz="2700" baseline="30000" dirty="0" smtClean="0">
                <a:solidFill>
                  <a:schemeClr val="tx1"/>
                </a:solidFill>
              </a:rPr>
            </a:br>
            <a:r>
              <a:rPr lang="sk-SK" sz="2700" b="1" dirty="0" smtClean="0">
                <a:solidFill>
                  <a:schemeClr val="tx1"/>
                </a:solidFill>
              </a:rPr>
              <a:t>The population</a:t>
            </a:r>
            <a:r>
              <a:rPr lang="nl-NL" sz="2700" b="1" dirty="0" smtClean="0">
                <a:solidFill>
                  <a:schemeClr val="tx1"/>
                </a:solidFill>
              </a:rPr>
              <a:t>:</a:t>
            </a:r>
            <a:r>
              <a:rPr lang="nl-NL" sz="2700" dirty="0" smtClean="0">
                <a:solidFill>
                  <a:schemeClr val="tx1"/>
                </a:solidFill>
              </a:rPr>
              <a:t>56 329</a:t>
            </a:r>
            <a:r>
              <a:rPr lang="sk-SK" sz="2700" dirty="0" smtClean="0">
                <a:solidFill>
                  <a:schemeClr val="tx1"/>
                </a:solidFill>
              </a:rPr>
              <a:t> people</a:t>
            </a:r>
            <a:r>
              <a:rPr lang="sk-SK" dirty="0" smtClean="0"/>
              <a:t/>
            </a:r>
            <a:br>
              <a:rPr lang="sk-SK" dirty="0" smtClean="0"/>
            </a:br>
            <a:endParaRPr lang="nl-NL" dirty="0"/>
          </a:p>
        </p:txBody>
      </p:sp>
      <p:pic>
        <p:nvPicPr>
          <p:cNvPr id="7" name="Tijdelijke aanduiding voor inhoud 6" descr="sabin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28802"/>
            <a:ext cx="9144001" cy="4929198"/>
          </a:xfrm>
        </p:spPr>
      </p:pic>
      <p:sp>
        <p:nvSpPr>
          <p:cNvPr id="21506" name="AutoShape 2" descr="sabinov.jpg (2850×125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08" name="AutoShape 4" descr="sabinov.jpg (2850×125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0" name="AutoShape 6" descr="sabinov.jpg (2850×125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Picture 2" descr="3103_erb.jpg (240×27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14290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7650" name="Picture 2" descr="Sabinov_Slovakia_41.JPG (2649×227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071934" cy="4143380"/>
          </a:xfrm>
          <a:prstGeom prst="rect">
            <a:avLst/>
          </a:prstGeom>
          <a:noFill/>
        </p:spPr>
      </p:pic>
      <p:pic>
        <p:nvPicPr>
          <p:cNvPr id="27652" name="Picture 4" descr="hradby-mesta-2.jpg (460×29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2710244"/>
          </a:xfrm>
          <a:prstGeom prst="rect">
            <a:avLst/>
          </a:prstGeom>
          <a:noFill/>
        </p:spPr>
      </p:pic>
      <p:pic>
        <p:nvPicPr>
          <p:cNvPr id="27654" name="Picture 6" descr="Slovakia_Sabinov_2.jpg (3072×230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14620"/>
            <a:ext cx="5143504" cy="4143380"/>
          </a:xfrm>
          <a:prstGeom prst="rect">
            <a:avLst/>
          </a:prstGeom>
          <a:noFill/>
        </p:spPr>
      </p:pic>
      <p:pic>
        <p:nvPicPr>
          <p:cNvPr id="27656" name="Picture 8" descr="800px-Okres_sabinov.png (800×31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66"/>
            <a:ext cx="429282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</TotalTime>
  <Words>62</Words>
  <Application>Microsoft Office PowerPoint</Application>
  <PresentationFormat>Diavoorstelling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Zonnewende</vt:lpstr>
      <vt:lpstr>Prešov Region</vt:lpstr>
      <vt:lpstr>Some information</vt:lpstr>
      <vt:lpstr>Bardejov</vt:lpstr>
      <vt:lpstr>Dia 4</vt:lpstr>
      <vt:lpstr>Bardejov spa</vt:lpstr>
      <vt:lpstr>Bardejov Spa</vt:lpstr>
      <vt:lpstr>http://www.kupele-bj.sk/en/pobyt/hotely</vt:lpstr>
      <vt:lpstr>SABINOV Area:484 km2 The population:56 329 people </vt:lpstr>
      <vt:lpstr>Dia 9</vt:lpstr>
      <vt:lpstr>Dia 10</vt:lpstr>
      <vt:lpstr>Dia 11</vt:lpstr>
      <vt:lpstr>Dia 12</vt:lpstr>
      <vt:lpstr>Dia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 Region</dc:title>
  <dc:creator>gebruiker</dc:creator>
  <cp:lastModifiedBy>gebruiker</cp:lastModifiedBy>
  <cp:revision>27</cp:revision>
  <dcterms:created xsi:type="dcterms:W3CDTF">2014-06-17T19:31:18Z</dcterms:created>
  <dcterms:modified xsi:type="dcterms:W3CDTF">2014-06-17T23:58:04Z</dcterms:modified>
</cp:coreProperties>
</file>