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266CEF-F3A4-4240-9F7D-04E2D4A192E6}" type="datetimeFigureOut">
              <a:rPr lang="sk-SK" smtClean="0"/>
              <a:pPr/>
              <a:t>10. 9. 2014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38DD09-3588-4422-BAFF-F8A99A1EBDD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acebook.com/l.php?u=http://www.youtube.com/watch?v=XsPboWJcQ6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Švajčiarsko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upload.wikimedia.org/wikipedia/commons/thumb/7/71/Karte_Kantone_der_Schweiz_farbig_2011.png/1024px-Karte_Kantone_der_Schweiz_farbig_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5436096" cy="3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Nendeln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 descr="http://www.eschen.li/Portals/0/Home/EschenInfo/luftaufnahme-nende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54341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Schaan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 descr="http://upload.wikimedia.org/wikipedia/commons/thumb/9/9f/Rathaus_Schaan.jpg/1024px-Rathaus_Scha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84776" cy="469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Zámok </a:t>
            </a:r>
            <a:r>
              <a:rPr lang="sk-SK" dirty="0" err="1" smtClean="0"/>
              <a:t>Gutenberg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6" name="AutoShape 2" descr="data:image/jpeg;base64,/9j/4AAQSkZJRgABAQAAAQABAAD/2wCEAAkGBhQSERQUExQUFRUVFxYUFhgYGBQVGhQYGhgXFRcWGBQXHCYeGBkjGhYUHy8gIycpLCwsFR4xNTAqNSYrLCkBCQoKDgwOGg8PGiwkHyQpKSkpLCkpKSksKSkpKSkpLCwpKSkpLCkpKSwsKSkpKSkpKSksKSkpKSwsLCkpLCwsKf/AABEIAKkA4AMBIgACEQEDEQH/xAAbAAABBQEBAAAAAAAAAAAAAAAEAAECAwUGB//EAD8QAAEDAgQEAwcCAwcDBQAAAAEAAhEDIQQSMUEFUWFxIoGRBhMyobHB8NHhQnLxFCMzNFJigpKyswcVQ4Oi/8QAGQEAAgMBAAAAAAAAAAAAAAAAAgMAAQQF/8QAIxEAAgICAwACAgMAAAAAAAAAAAECEQMhEjFBE1EyYSJCgf/aAAwDAQACEQMRAD8A7YBOlCddMxiTgJQnhUWJOEoUoUIKEgE4CkAqIJPCUJ4VFiATpQnAULEAnhPCcBUQYBSCZShQgwUkkoUBEknhJVZBkk8J4UINCcBOkqIJJOnhQsjCcBPCcKEMeFIJtDBsfqpZUxSTJTGhSASThWUKE4CYvA1KJwxYRc3nQiB680EpJBJWUgKUKT2QSlCidkGhShIBOArIKE8JJwFRBJQnhOoQaE6ScBUQaFIBJOqKGSUoShQlDQlClCShKGhPCdJQsaE6eEgFRBQnSSUIZzcQXB7XtBLD4ToQLeqNxGIL2w4NkfxbrG4Nx6lUElpFTQi5zRfNbyRb+J5y8GAREdisuN27Zpa0Whoa12YAmxCEdUDoMFsTInVSqcQaQG2zCBI9LqLRE5o3WiGxMqK2NDjOXtrdFtHSFWwiLKwuATAS5lUhpAi/P8smeIMHlPQ9juhjihsiRWYTF4EEn6GRpdLnLjsKKscBOra9DLBkGb2uqnmBJ0RqSasFqhBOgmY0lw2E+qOVcrdErViTpJwFZQ0KQTKeQqFkVIBKElChJQkTG6ZrxMKrLokkoOfHNMawB3UslFicJw3z+aRapZBJJJ4UKEE4CSdUQ8swVbI4OaYgyNLSuh4XUOIDi5xzA3BFiNr7dlzFJ0a7q+jiywy0lpEn7LlYsrjK2dGeNNaOxGAaLGVfTMjS2nXuszgvGC8ZX3I35jr1Wvm3XVhOMlcTDKLi9ldSdRsq3NIlzhJ5BXlU1quw33RSaWwUimmC4g6AkD9/qj3Ma4Ezq31We/EZQAI5pUXF2pho+fkszTk7GpqOgzCgtBbMtG2sdR3UcUxzrWgfNKi/xGyVbFhvf6LRSoX6DtblIzG4utB3FaZJAaQR85XN8Z40yi01Kh6AbuPIBcr7P+27nYo+9gMqQ0R/By7zultpOy/0eijGPc7wxHJSfi3aWUaD25ZEDr+6pruAEjcpngNGhSo1A3Pqw76EBFsqA6EH83QGC4o4NazUC4+ZgqT8QM09drdwgV1YTSNAlQzKDHEgaxzE/M/mqmaB11UUkymqKqjbyB+6TVY2nuVLKiKJMbI66+SG3PdXluhVFdsHvdB6H4RNWDa0bj9VNtcuIlyFcLwrWeG59N0RQfUjUF1tZCrZVlJuMB527XUWsGqGKfpcqL4TwqmP6pPqQjAPLS0SREb/ANVU98udfoiKFWbi0gdVmcWeKZIbab72HO3muBjdujqyVKzWw2JyR1ha+E44LZzBJ20XK8NrtfTgkl7ekSOUIvJmyxy/JT4ZHBi/jUzsqnEQ4Wi6HbV15iLrDwuIya31t9FoUsUCLdvutkM6n2Zp43ANDDuEwqnzU248kQYP9FSKgt3vt2WkSaDsRAt+SsziFcspueG5y0E5ZA01udFdUrkofHP/ALmsDvTdHorbKPMeM4uviHuqVNoaACAGg6AD1koT+wvBOliBra+hnktE0naR3+ytGHN7wNZ+qT2Edt7OcUqMoMbX+Bw8NQSQCDEO5dzZbtT5E235LieH+3lChRZS92+plzHN4QJJdpzF11PBuIjEUmvDS0nYi/Q21kKsM5bUv8CnXaC2/F5q6q8Ax3VBt5pi7daBYXh8c5hsSFtcP4wCcrxGaL2iYXNSraRSpL1Bp+HQVnQdDGx2Pmo5kFgseWWPiZuDf0Wm4tLZZcH1b58layfZHD6KqTyQe4KGq1fFv26q5z8o5z5qnDwSVaW7I+he9P6Jsxi6tOH3lO6kmUDZCizdWuUmthNlVglRqBuydjpUXCLzHzUDiLxHqqsujy7A1wCA4+Y38kB7Q4oe8y3nLu4NiOQJ+iqqV4GloJ7FBVqoqahoO0AT1M77LgRi+Vm+U3VBGDruDHHoecujla/qtrhLiKYJntv3K5xtIiRfpvHflotDAYlxsJuE97VARtOze/tkuIDY7+Snh6mUmeXosWjUeXkON7bR01+y0BiCHRqQNUpTUHSNXF5Fs2sHiZA5hH0ngm65LG8a9yM2WXTYSACue4h7Q16hP98QP9LPCAN7i5McyujhncTn5YcZUenVQAeX51QPFMS33NQZm/A7ccu683dSa74nOd3e4qLOHg1GgCW5SY/UpznXYpRb6La/Eb5WnufqL76KksLhd7o5fuVoMw2GsHUncj4niT0Q2N4awOb7suAJMy4mBG1p5pakmFxaHocNpbuf/wDleg+1XFGYL3TcPUp/4eR7CQ4sLbskAyLOdf8A2rg/dZbAzAv320VVfCvqFznG7iTcyfn+WS5/knfQcE2ujpcL7bkxncywknQkgxAG9jP9Ffx3iFSthab2eBtV0iSYIYToRpLoPWFyFHgzy4Ax1vtuvauNcPoVsGWscwNptaG6ENA8JkAE3mCY1SsubhVMZGF9oxOEY/3tME/Fo4dRrHMI5cvjuHVsGx72iC0EB7SHNZctvIlt2uuRBI1XJ1PaHEH/AOapH8xH0WnFl5ITOPFnrNOvFkQ2qRcGy5T2AwOIq0a1Vzy5jXAQ6SSQPEQdoELoQ+NFaan0XtBwq21t9EqdYjTzQYqKeeVdNE7NGnj51B8kRTrA6LKJ3Cs9/uBdGpsHijTlM82Kz2Yxw1v+c1J1YuR80DxLHNPNQdT6qLXntCgXSVVkPETiDcazax57KTBNgAPM+kpVKWUEkg3vs79tDZLD1By7TGt7Fcm9aNjWzRw+HhoMjSenYz5I6mA1xsAdy3SFlYSo4guHW2wjkr8LxC+U235+d0iXJBqjUAJOYX0seXT9VlYmu73mVk20neeoRmHxRzR5X+yqx1RpE3GgtyQR/LZqaXG4mFj8S+oMpBEGb7WQuG4c558Im8XR+JoktkRItN5d6I7gvhEHe5votny/HDRl+L5JbMSpScxxY6ba/stjA1S1o1jRTxmGOcuMkuNzHIWEdlKmwmAEE83OJcMTxs0KTpEc/wAv0TY7CtIEQLXMfvdLDibHX0t0KIxWCmJPY6eUbrH8nGXZqceS6AqWBtcc576/qhYcLLR90AficNJFrdOnmqcZUvpLTOloTVlbYpwUUUsJidPznzXUezPGm0rvh2UO8J0dMa7TZcoawzZTblKJYSOf6qS32EkmtHbe1vEKT8MWMM1KhOV2wa8vAa4A7Z3bbiVxGG9kZcGmoASCR4TstLD0M7AQYJiN5O/z+i2sHw+plcRkefCLuyOAOawneS31TceWlxM8sfp2Xs7wejQwtGlmg5A4mYzy7M6ZtcmOyy8XQyPc3kSP0+S3OHBjqDBUbBa3KSdosYcLRdc7xXGAYh7ZEeGLjSAtOCS5CJrQ8Jw6FA1BE7arMxPGPEA217nryW2UkhKRvNq+SUDmsOtx3KBYXtJmx7BFYLiuazon6lIeWKdWHxf0aeyYdFVUx7BY2lXMgwmWUWsqTqp5OXzQ7wpNcrWuiHhOE4n4TYE/9Rv3VGIxtyR6DSecKi/Tf90qNLM7KbaRad1jUUtjLs6Pg7nPZ0+fYDZW47B5WgtIaZuCb72kqXDKYpjKBMxcA6xvHKQm4ziSIaXakmBtfeB+dFgcnz0bFFKAE2qdLz6FW8RxVPI3Z0XEffdC0sRcwSCPQ+SljcM17R4pdPn1t9wnUuSsCnRWx4yEX17WsieHVIBkjoNCPXaVnYdnhO9425c0VhtZ27IppVRWNtOzqaNRpYGu5CNptrM8iEG7C5XEySNZ+3kh8BiQ8GBlIyjXtfrf6rSLC5ve55i3I69lhacHRtjUlZfQpscA25PMWg252jX5K+oCPCW23B37c1i4YQYkmNRdtv6cluUKvgm43gkE3kkE9ErIuLCi77KxRhpGh2mIPkfIIHEYawEtAMAwND+s/Va+JoQzcz9T2WPxClDSTGoB1B6Gx2UxStg5I6sHqUBmGTxRqAQZ/Oitp1P9pG1+fRTwo8UgEz05borEUgRDYBIm86+WhT5S3TEwlRbgJcAM0Rduh026arsOAYAZQXOzzBIO0EEWNwZE+S4jhrfFfbXUC240P9V0WAr+7c1zXtvaDrCmyOn0dQaDWwwB7WwR4XuAAJv4Zg6leR4vgVQVHtJAIP8AESSRMcuoXrdLHNqacgT6xHqPkpV8DSNQuflh4a0A2lzXOdr/AMgmwyuDEyhZxfB8FVZhxLg9kA/xWmYAOjhbTZc3Xxjy8ydDpuLrvP8A1CYKOAikMsPYPDbeTPeV5tgsRMnkJ08/1WqORzgJaUZG1h3+88Jnn5og08pbeIkfqsrA4tpc2Z1jTY7laLapc10Eb3/07TfosU1JSNDmnFfY+OxbyRBkTGYRfl6K5vHKrDYWtrrZDCp/dwLmddZ6/nqnrUpEi3WfoNFohmklTEuCZ09H2haWiReL+n7I/C41r9PRcXTIAJ+o0Pkei2+C1gXZnVLmLWA/c+a2YsvIVOFHnreGCHNLQJ31vdC0eHmmZmT1/QI+rWnQg9DM9O6WFqucYO/5CwpySHOiP/ubwQGhpJ15ReZ6x9EHinlziXAMvGo1idLz5IhrnZjGk7ekjugMZREgy4nsRl/OauKVh22QY8/ud7olz8ozaTHTsU2BInxT0m89J9EbicOKjm0wS1xmI3H0kK3KnTGKOrMoMBzG8ZhBgxPLutatQaKbSHEkgDSZ5+afAD+ztqsPiIeWgW1tmJg6gygcdiPBmynNe948yTbdRtzlSFqkrCMFh4eHDaPuRAPmuipyZgeQEdbBYfCqksbMBw8MDUwP0G/JbOFql0Xt0ifMLLmezTh0UBhzyIy3t53Pz+S0MNSlwymBvbUbhZ+YNc6xF97b/nqtbD1xkDiIvYj0uRcwUnI2lY566DX1PBYiRpsHHvyWLjKZcIiRN9ZbEHlcXOqvxpc9wLXZmxBAvpv5dFbVI93MEmPCNSdLX3iT5JcFwFyd6K2OaGwLOudBrpMdbpqzyGF8g6AwR3tAQWLx4YZ1c6LRoI5gqvAzBaZAnMBa3QLQsb/IzOe6JuxJLrGJ35qVOuWjNNmmdNYB29EsRQLBMWB8O8ggyZ5XQdRxh1xG+u/9U6KsFto6PhXt/khhpiTFwbkSXXHmt7Ee2tIhpcwui5iAAZsL7wCvNa2FDcrmzqB6GCPmtnhuKaA1z2y0i411kI5RjVoFTfRre1PGmYnCPYwOtlibm0Hbq1cBTrZDBkW/Aup4jkBHuickNtzOhhZXEeEOqPDmtF/ivum4pJKmLnFyI8KrASbwNr6fkLeoYcNpkzrbpGxvusynhKdKA0EvtNzY3n6bI6rig5pDjlEa687xqk5Hya49Bw/j2RDyGWiWkl08tNN+aMw+IDmWgE3A/QlYtTFFwAJacpmxtsIneyP4dUPwkaHMJ5G8+iqUHVlwlsLpt00kjT82UcNXNKoDFtfndVUWuc4xoCYA352sQeimapmwNtY3Vxk0wmrOcqUhcbzF9vzorsNSyyT9oNtYT1WZpcJm/wAlWbASD0/N1adgSIsqySBIvbRSfQkXMx+ap3tEAtBH0noCoe+vEXtziY0hSvoHkwPDUZqZQAOZuYPY/ZF0uLRFgKjTGg7R5/JU8TbYOHeb2OmnZZDME+C52bIDIdeJ2vzsmKCkrYayPw18fQdUMkwS4vN5kuib6FXHBTRAjxAgmC4WtM6yhMI7MxlyeR0iFq0Q0hwMEHSw2jc9ZQSuJE09gBxZyxTnKJBkzpFx0hFcN4iGktJILvCe9yDPafktZ2EpGmcoOfLtkggagHXN9rLlsJhs1Z2YREWU4xkmEpyg0zoK2ElstcCRc9p6LQ4jW9yxrWfxNDtRcHWPqgsGG0Wl5ElrS6CbOgiB01+SqLjUotcb/FHJo/TZZVFuSvofPMq/ZZhm5h/d+B1hY3Opj5bKqrjjvNwRyg7x5oLhWNcysBJ+19brb9osKXsbl+JhiB16bwTqmcanTEW2rRk1SKgib3DfrHzK6JlJtWg2ANAJ5RrJG6xOE4QMrMbUeARLiO9w0nQTa/VdFS4aG5i1xywIbYkHcm99imOloi3syveOyiXAwNOWtxzGqzcZOYNykWk6c48xMIvi1RzKcwGuZYxNwdDy5hZdGuXRMyAZkXMqRjWxU/oLZQNSnU+IZRmbECTaQZ9VdhzIbBIIaB81GlistM3FxlIuQ6bAWuNdUVQwsU2vHhIgOaZEXhuv9EMp1dlqPVGhTpA2JueY3HXmqH0fFr2ifsim4eQA3UidfyFCoCLO3tyPos0Z7NZm8TJhki/+qCJ6FU58zfEAR1E6aea08bhszA0XLSO++nP9kPicOcthGodra0StOOaaViJwbdoz34OWjkZIP7J8Kx0jxXkCehEX6KdWo0Bokw3QGPO/eE2AqFzwYgE+chaU3RnembFcAOaRa5E3gRZNkdMwDy5jmfRW+0FeWsa34ruPU7g+V1n0cWYDYje2oI2WdpvaG3sHrMzNJFjNo+aELdAT5H8sp4P4j+c1HF/4h7j6FBDs0ZUqstD5aARbpeOshBOkQBB5kHbmQdCOSOwvweQ+gQbPjPkmR9MzLA4dOsiZ2RGKDTQcIzg7WHIg+RQtPUqeM/w3fm6F+DYOkwL2Yw7XB+dwa1ptI1c7S/TLp/uWt/ZC4vyQQBmAEG0xHfSVzmB+B389L7rqMLp/xf8AQJ2XsXAvmGw5oY+A52YmCLRI569lyeOxhGIzjR0dh0XSY3X/AOgfQLj8f8Y/larxIGbOma6QZ8QgSDBkH+nyVRLcuRt25hOuhkR5EBV4X4D3b9EqOp/mSq7Kqwk4JrnBwzBjRaNNABJOhstLxBpa4Eg2a4XBte94/ZQp/wCDW7IuhqzsP+9C3Y+KpAGBIOLytBMgBzSG+I5RB6C211t46oaYNR9wSQyOZ0v9FhcH/wA1S8vuuixH+X8x9SifYKejlOKg1DJdLsoMXBiYIMoLCvyQIOunTlO3ZWY74W/8/wDyFNV/zA/mP/aEzyhb2zQNOnzEA6GbSZV9dzwA0PEE2OXlfKT3n1Wfivh8/uUfW+E/yn6LNJbQ2G7Njg1IunM4jwiOkdQp8QYC3fl1EEzfkVbwf/DH8v6obG/Ceywcn8rNf9TPo0ReHX0ynbtfumYD4muMF242jkoD/E8/uVZX1HZbE9iH0UcR4blaDfLpO8z20N0M05TI8PJb2P8A8u3uFjY74f8Ap+qdim5LYrJBLaLTVzyYBdYjbulSOaekX3kaKOD0HdX8J/j/AJvumL0V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data:image/jpeg;base64,/9j/4AAQSkZJRgABAQAAAQABAAD/2wCEAAkGBhQSERQUExQUFRUVFxYUFhgYGBQVGhQYGhgXFRcWGBQXHCYeGBkjGhYUHy8gIycpLCwsFR4xNTAqNSYrLCkBCQoKDgwOGg8PGiwkHyQpKSkpLCkpKSksKSkpKSkpLCwpKSkpLCkpKSwsKSkpKSkpKSksKSkpKSwsLCkpLCwsKf/AABEIAKkA4AMBIgACEQEDEQH/xAAbAAABBQEBAAAAAAAAAAAAAAAEAAECAwUGB//EAD8QAAEDAgQEAwcCAwcDBQAAAAEAAhEDIQQSMUEFUWFxIoGRBhMyobHB8NHhQnLxFCMzNFJigpKyswcVQ4Oi/8QAGQEAAgMBAAAAAAAAAAAAAAAAAgMAAQQF/8QAIxEAAgICAwACAgMAAAAAAAAAAAECEQMhEjFBE1EyYSJCgf/aAAwDAQACEQMRAD8A7YBOlCddMxiTgJQnhUWJOEoUoUIKEgE4CkAqIJPCUJ4VFiATpQnAULEAnhPCcBUQYBSCZShQgwUkkoUBEknhJVZBkk8J4UINCcBOkqIJJOnhQsjCcBPCcKEMeFIJtDBsfqpZUxSTJTGhSASThWUKE4CYvA1KJwxYRc3nQiB680EpJBJWUgKUKT2QSlCidkGhShIBOArIKE8JJwFRBJQnhOoQaE6ScBUQaFIBJOqKGSUoShQlDQlClCShKGhPCdJQsaE6eEgFRBQnSSUIZzcQXB7XtBLD4ToQLeqNxGIL2w4NkfxbrG4Nx6lUElpFTQi5zRfNbyRb+J5y8GAREdisuN27Zpa0Whoa12YAmxCEdUDoMFsTInVSqcQaQG2zCBI9LqLRE5o3WiGxMqK2NDjOXtrdFtHSFWwiLKwuATAS5lUhpAi/P8smeIMHlPQ9juhjihsiRWYTF4EEn6GRpdLnLjsKKscBOra9DLBkGb2uqnmBJ0RqSasFqhBOgmY0lw2E+qOVcrdErViTpJwFZQ0KQTKeQqFkVIBKElChJQkTG6ZrxMKrLokkoOfHNMawB3UslFicJw3z+aRapZBJJJ4UKEE4CSdUQ8swVbI4OaYgyNLSuh4XUOIDi5xzA3BFiNr7dlzFJ0a7q+jiywy0lpEn7LlYsrjK2dGeNNaOxGAaLGVfTMjS2nXuszgvGC8ZX3I35jr1Wvm3XVhOMlcTDKLi9ldSdRsq3NIlzhJ5BXlU1quw33RSaWwUimmC4g6AkD9/qj3Ma4Ezq31We/EZQAI5pUXF2pho+fkszTk7GpqOgzCgtBbMtG2sdR3UcUxzrWgfNKi/xGyVbFhvf6LRSoX6DtblIzG4utB3FaZJAaQR85XN8Z40yi01Kh6AbuPIBcr7P+27nYo+9gMqQ0R/By7zultpOy/0eijGPc7wxHJSfi3aWUaD25ZEDr+6pruAEjcpngNGhSo1A3Pqw76EBFsqA6EH83QGC4o4NazUC4+ZgqT8QM09drdwgV1YTSNAlQzKDHEgaxzE/M/mqmaB11UUkymqKqjbyB+6TVY2nuVLKiKJMbI66+SG3PdXluhVFdsHvdB6H4RNWDa0bj9VNtcuIlyFcLwrWeG59N0RQfUjUF1tZCrZVlJuMB527XUWsGqGKfpcqL4TwqmP6pPqQjAPLS0SREb/ANVU98udfoiKFWbi0gdVmcWeKZIbab72HO3muBjdujqyVKzWw2JyR1ha+E44LZzBJ20XK8NrtfTgkl7ekSOUIvJmyxy/JT4ZHBi/jUzsqnEQ4Wi6HbV15iLrDwuIya31t9FoUsUCLdvutkM6n2Zp43ANDDuEwqnzU248kQYP9FSKgt3vt2WkSaDsRAt+SsziFcspueG5y0E5ZA01udFdUrkofHP/ALmsDvTdHorbKPMeM4uviHuqVNoaACAGg6AD1koT+wvBOliBra+hnktE0naR3+ytGHN7wNZ+qT2Edt7OcUqMoMbX+Bw8NQSQCDEO5dzZbtT5E235LieH+3lChRZS92+plzHN4QJJdpzF11PBuIjEUmvDS0nYi/Q21kKsM5bUv8CnXaC2/F5q6q8Ax3VBt5pi7daBYXh8c5hsSFtcP4wCcrxGaL2iYXNSraRSpL1Bp+HQVnQdDGx2Pmo5kFgseWWPiZuDf0Wm4tLZZcH1b58layfZHD6KqTyQe4KGq1fFv26q5z8o5z5qnDwSVaW7I+he9P6Jsxi6tOH3lO6kmUDZCizdWuUmthNlVglRqBuydjpUXCLzHzUDiLxHqqsujy7A1wCA4+Y38kB7Q4oe8y3nLu4NiOQJ+iqqV4GloJ7FBVqoqahoO0AT1M77LgRi+Vm+U3VBGDruDHHoecujla/qtrhLiKYJntv3K5xtIiRfpvHflotDAYlxsJuE97VARtOze/tkuIDY7+Snh6mUmeXosWjUeXkON7bR01+y0BiCHRqQNUpTUHSNXF5Fs2sHiZA5hH0ngm65LG8a9yM2WXTYSACue4h7Q16hP98QP9LPCAN7i5McyujhncTn5YcZUenVQAeX51QPFMS33NQZm/A7ccu683dSa74nOd3e4qLOHg1GgCW5SY/UpznXYpRb6La/Eb5WnufqL76KksLhd7o5fuVoMw2GsHUncj4niT0Q2N4awOb7suAJMy4mBG1p5pakmFxaHocNpbuf/wDleg+1XFGYL3TcPUp/4eR7CQ4sLbskAyLOdf8A2rg/dZbAzAv320VVfCvqFznG7iTcyfn+WS5/knfQcE2ujpcL7bkxncywknQkgxAG9jP9Ffx3iFSthab2eBtV0iSYIYToRpLoPWFyFHgzy4Ax1vtuvauNcPoVsGWscwNptaG6ENA8JkAE3mCY1SsubhVMZGF9oxOEY/3tME/Fo4dRrHMI5cvjuHVsGx72iC0EB7SHNZctvIlt2uuRBI1XJ1PaHEH/AOapH8xH0WnFl5ITOPFnrNOvFkQ2qRcGy5T2AwOIq0a1Vzy5jXAQ6SSQPEQdoELoQ+NFaan0XtBwq21t9EqdYjTzQYqKeeVdNE7NGnj51B8kRTrA6LKJ3Cs9/uBdGpsHijTlM82Kz2Yxw1v+c1J1YuR80DxLHNPNQdT6qLXntCgXSVVkPETiDcazax57KTBNgAPM+kpVKWUEkg3vs79tDZLD1By7TGt7Fcm9aNjWzRw+HhoMjSenYz5I6mA1xsAdy3SFlYSo4guHW2wjkr8LxC+U235+d0iXJBqjUAJOYX0seXT9VlYmu73mVk20neeoRmHxRzR5X+yqx1RpE3GgtyQR/LZqaXG4mFj8S+oMpBEGb7WQuG4c558Im8XR+JoktkRItN5d6I7gvhEHe5votny/HDRl+L5JbMSpScxxY6ba/stjA1S1o1jRTxmGOcuMkuNzHIWEdlKmwmAEE83OJcMTxs0KTpEc/wAv0TY7CtIEQLXMfvdLDibHX0t0KIxWCmJPY6eUbrH8nGXZqceS6AqWBtcc576/qhYcLLR90AficNJFrdOnmqcZUvpLTOloTVlbYpwUUUsJidPznzXUezPGm0rvh2UO8J0dMa7TZcoawzZTblKJYSOf6qS32EkmtHbe1vEKT8MWMM1KhOV2wa8vAa4A7Z3bbiVxGG9kZcGmoASCR4TstLD0M7AQYJiN5O/z+i2sHw+plcRkefCLuyOAOawneS31TceWlxM8sfp2Xs7wejQwtGlmg5A4mYzy7M6ZtcmOyy8XQyPc3kSP0+S3OHBjqDBUbBa3KSdosYcLRdc7xXGAYh7ZEeGLjSAtOCS5CJrQ8Jw6FA1BE7arMxPGPEA217nryW2UkhKRvNq+SUDmsOtx3KBYXtJmx7BFYLiuazon6lIeWKdWHxf0aeyYdFVUx7BY2lXMgwmWUWsqTqp5OXzQ7wpNcrWuiHhOE4n4TYE/9Rv3VGIxtyR6DSecKi/Tf90qNLM7KbaRad1jUUtjLs6Pg7nPZ0+fYDZW47B5WgtIaZuCb72kqXDKYpjKBMxcA6xvHKQm4ziSIaXakmBtfeB+dFgcnz0bFFKAE2qdLz6FW8RxVPI3Z0XEffdC0sRcwSCPQ+SljcM17R4pdPn1t9wnUuSsCnRWx4yEX17WsieHVIBkjoNCPXaVnYdnhO9425c0VhtZ27IppVRWNtOzqaNRpYGu5CNptrM8iEG7C5XEySNZ+3kh8BiQ8GBlIyjXtfrf6rSLC5ve55i3I69lhacHRtjUlZfQpscA25PMWg252jX5K+oCPCW23B37c1i4YQYkmNRdtv6cluUKvgm43gkE3kkE9ErIuLCi77KxRhpGh2mIPkfIIHEYawEtAMAwND+s/Va+JoQzcz9T2WPxClDSTGoB1B6Gx2UxStg5I6sHqUBmGTxRqAQZ/Oitp1P9pG1+fRTwo8UgEz05borEUgRDYBIm86+WhT5S3TEwlRbgJcAM0Rduh026arsOAYAZQXOzzBIO0EEWNwZE+S4jhrfFfbXUC240P9V0WAr+7c1zXtvaDrCmyOn0dQaDWwwB7WwR4XuAAJv4Zg6leR4vgVQVHtJAIP8AESSRMcuoXrdLHNqacgT6xHqPkpV8DSNQuflh4a0A2lzXOdr/AMgmwyuDEyhZxfB8FVZhxLg9kA/xWmYAOjhbTZc3Xxjy8ydDpuLrvP8A1CYKOAikMsPYPDbeTPeV5tgsRMnkJ08/1WqORzgJaUZG1h3+88Jnn5og08pbeIkfqsrA4tpc2Z1jTY7laLapc10Eb3/07TfosU1JSNDmnFfY+OxbyRBkTGYRfl6K5vHKrDYWtrrZDCp/dwLmddZ6/nqnrUpEi3WfoNFohmklTEuCZ09H2haWiReL+n7I/C41r9PRcXTIAJ+o0Pkei2+C1gXZnVLmLWA/c+a2YsvIVOFHnreGCHNLQJ31vdC0eHmmZmT1/QI+rWnQg9DM9O6WFqucYO/5CwpySHOiP/ubwQGhpJ15ReZ6x9EHinlziXAMvGo1idLz5IhrnZjGk7ekjugMZREgy4nsRl/OauKVh22QY8/ud7olz8ozaTHTsU2BInxT0m89J9EbicOKjm0wS1xmI3H0kK3KnTGKOrMoMBzG8ZhBgxPLutatQaKbSHEkgDSZ5+afAD+ztqsPiIeWgW1tmJg6gygcdiPBmynNe948yTbdRtzlSFqkrCMFh4eHDaPuRAPmuipyZgeQEdbBYfCqksbMBw8MDUwP0G/JbOFql0Xt0ifMLLmezTh0UBhzyIy3t53Pz+S0MNSlwymBvbUbhZ+YNc6xF97b/nqtbD1xkDiIvYj0uRcwUnI2lY566DX1PBYiRpsHHvyWLjKZcIiRN9ZbEHlcXOqvxpc9wLXZmxBAvpv5dFbVI93MEmPCNSdLX3iT5JcFwFyd6K2OaGwLOudBrpMdbpqzyGF8g6AwR3tAQWLx4YZ1c6LRoI5gqvAzBaZAnMBa3QLQsb/IzOe6JuxJLrGJ35qVOuWjNNmmdNYB29EsRQLBMWB8O8ggyZ5XQdRxh1xG+u/9U6KsFto6PhXt/khhpiTFwbkSXXHmt7Ee2tIhpcwui5iAAZsL7wCvNa2FDcrmzqB6GCPmtnhuKaA1z2y0i411kI5RjVoFTfRre1PGmYnCPYwOtlibm0Hbq1cBTrZDBkW/Aup4jkBHuickNtzOhhZXEeEOqPDmtF/ivum4pJKmLnFyI8KrASbwNr6fkLeoYcNpkzrbpGxvusynhKdKA0EvtNzY3n6bI6rig5pDjlEa687xqk5Hya49Bw/j2RDyGWiWkl08tNN+aMw+IDmWgE3A/QlYtTFFwAJacpmxtsIneyP4dUPwkaHMJ5G8+iqUHVlwlsLpt00kjT82UcNXNKoDFtfndVUWuc4xoCYA352sQeimapmwNtY3Vxk0wmrOcqUhcbzF9vzorsNSyyT9oNtYT1WZpcJm/wAlWbASD0/N1adgSIsqySBIvbRSfQkXMx+ap3tEAtBH0noCoe+vEXtziY0hSvoHkwPDUZqZQAOZuYPY/ZF0uLRFgKjTGg7R5/JU8TbYOHeb2OmnZZDME+C52bIDIdeJ2vzsmKCkrYayPw18fQdUMkwS4vN5kuib6FXHBTRAjxAgmC4WtM6yhMI7MxlyeR0iFq0Q0hwMEHSw2jc9ZQSuJE09gBxZyxTnKJBkzpFx0hFcN4iGktJILvCe9yDPafktZ2EpGmcoOfLtkggagHXN9rLlsJhs1Z2YREWU4xkmEpyg0zoK2ElstcCRc9p6LQ4jW9yxrWfxNDtRcHWPqgsGG0Wl5ElrS6CbOgiB01+SqLjUotcb/FHJo/TZZVFuSvofPMq/ZZhm5h/d+B1hY3Opj5bKqrjjvNwRyg7x5oLhWNcysBJ+19brb9osKXsbl+JhiB16bwTqmcanTEW2rRk1SKgib3DfrHzK6JlJtWg2ANAJ5RrJG6xOE4QMrMbUeARLiO9w0nQTa/VdFS4aG5i1xywIbYkHcm99imOloi3syveOyiXAwNOWtxzGqzcZOYNykWk6c48xMIvi1RzKcwGuZYxNwdDy5hZdGuXRMyAZkXMqRjWxU/oLZQNSnU+IZRmbECTaQZ9VdhzIbBIIaB81GlistM3FxlIuQ6bAWuNdUVQwsU2vHhIgOaZEXhuv9EMp1dlqPVGhTpA2JueY3HXmqH0fFr2ifsim4eQA3UidfyFCoCLO3tyPos0Z7NZm8TJhki/+qCJ6FU58zfEAR1E6aea08bhszA0XLSO++nP9kPicOcthGodra0StOOaaViJwbdoz34OWjkZIP7J8Kx0jxXkCehEX6KdWo0Bokw3QGPO/eE2AqFzwYgE+chaU3RnembFcAOaRa5E3gRZNkdMwDy5jmfRW+0FeWsa34ruPU7g+V1n0cWYDYje2oI2WdpvaG3sHrMzNJFjNo+aELdAT5H8sp4P4j+c1HF/4h7j6FBDs0ZUqstD5aARbpeOshBOkQBB5kHbmQdCOSOwvweQ+gQbPjPkmR9MzLA4dOsiZ2RGKDTQcIzg7WHIg+RQtPUqeM/w3fm6F+DYOkwL2Yw7XB+dwa1ptI1c7S/TLp/uWt/ZC4vyQQBmAEG0xHfSVzmB+B389L7rqMLp/xf8AQJ2XsXAvmGw5oY+A52YmCLRI569lyeOxhGIzjR0dh0XSY3X/AOgfQLj8f8Y/larxIGbOma6QZ8QgSDBkH+nyVRLcuRt25hOuhkR5EBV4X4D3b9EqOp/mSq7Kqwk4JrnBwzBjRaNNABJOhstLxBpa4Eg2a4XBte94/ZQp/wCDW7IuhqzsP+9C3Y+KpAGBIOLytBMgBzSG+I5RB6C211t46oaYNR9wSQyOZ0v9FhcH/wA1S8vuuixH+X8x9SifYKejlOKg1DJdLsoMXBiYIMoLCvyQIOunTlO3ZWY74W/8/wDyFNV/zA/mP/aEzyhb2zQNOnzEA6GbSZV9dzwA0PEE2OXlfKT3n1Wfivh8/uUfW+E/yn6LNJbQ2G7Njg1IunM4jwiOkdQp8QYC3fl1EEzfkVbwf/DH8v6obG/Ceywcn8rNf9TPo0ReHX0ynbtfumYD4muMF242jkoD/E8/uVZX1HZbE9iH0UcR4blaDfLpO8z20N0M05TI8PJb2P8A8u3uFjY74f8Ap+qdim5LYrJBLaLTVzyYBdYjbulSOaekX3kaKOD0HdX8J/j/AJvumL0V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hQSERQUExQUFRUVFxYUFhgYGBQVGhQYGhgXFRcWGBQXHCYeGBkjGhYUHy8gIycpLCwsFR4xNTAqNSYrLCkBCQoKDgwOGg8PGiwkHyQpKSkpLCkpKSksKSkpKSkpLCwpKSkpLCkpKSwsKSkpKSkpKSksKSkpKSwsLCkpLCwsKf/AABEIAKkA4AMBIgACEQEDEQH/xAAbAAABBQEBAAAAAAAAAAAAAAAEAAECAwUGB//EAD8QAAEDAgQEAwcCAwcDBQAAAAEAAhEDIQQSMUEFUWFxIoGRBhMyobHB8NHhQnLxFCMzNFJigpKyswcVQ4Oi/8QAGQEAAgMBAAAAAAAAAAAAAAAAAgMAAQQF/8QAIxEAAgICAwACAgMAAAAAAAAAAAECEQMhEjFBE1EyYSJCgf/aAAwDAQACEQMRAD8A7YBOlCddMxiTgJQnhUWJOEoUoUIKEgE4CkAqIJPCUJ4VFiATpQnAULEAnhPCcBUQYBSCZShQgwUkkoUBEknhJVZBkk8J4UINCcBOkqIJJOnhQsjCcBPCcKEMeFIJtDBsfqpZUxSTJTGhSASThWUKE4CYvA1KJwxYRc3nQiB680EpJBJWUgKUKT2QSlCidkGhShIBOArIKE8JJwFRBJQnhOoQaE6ScBUQaFIBJOqKGSUoShQlDQlClCShKGhPCdJQsaE6eEgFRBQnSSUIZzcQXB7XtBLD4ToQLeqNxGIL2w4NkfxbrG4Nx6lUElpFTQi5zRfNbyRb+J5y8GAREdisuN27Zpa0Whoa12YAmxCEdUDoMFsTInVSqcQaQG2zCBI9LqLRE5o3WiGxMqK2NDjOXtrdFtHSFWwiLKwuATAS5lUhpAi/P8smeIMHlPQ9juhjihsiRWYTF4EEn6GRpdLnLjsKKscBOra9DLBkGb2uqnmBJ0RqSasFqhBOgmY0lw2E+qOVcrdErViTpJwFZQ0KQTKeQqFkVIBKElChJQkTG6ZrxMKrLokkoOfHNMawB3UslFicJw3z+aRapZBJJJ4UKEE4CSdUQ8swVbI4OaYgyNLSuh4XUOIDi5xzA3BFiNr7dlzFJ0a7q+jiywy0lpEn7LlYsrjK2dGeNNaOxGAaLGVfTMjS2nXuszgvGC8ZX3I35jr1Wvm3XVhOMlcTDKLi9ldSdRsq3NIlzhJ5BXlU1quw33RSaWwUimmC4g6AkD9/qj3Ma4Ezq31We/EZQAI5pUXF2pho+fkszTk7GpqOgzCgtBbMtG2sdR3UcUxzrWgfNKi/xGyVbFhvf6LRSoX6DtblIzG4utB3FaZJAaQR85XN8Z40yi01Kh6AbuPIBcr7P+27nYo+9gMqQ0R/By7zultpOy/0eijGPc7wxHJSfi3aWUaD25ZEDr+6pruAEjcpngNGhSo1A3Pqw76EBFsqA6EH83QGC4o4NazUC4+ZgqT8QM09drdwgV1YTSNAlQzKDHEgaxzE/M/mqmaB11UUkymqKqjbyB+6TVY2nuVLKiKJMbI66+SG3PdXluhVFdsHvdB6H4RNWDa0bj9VNtcuIlyFcLwrWeG59N0RQfUjUF1tZCrZVlJuMB527XUWsGqGKfpcqL4TwqmP6pPqQjAPLS0SREb/ANVU98udfoiKFWbi0gdVmcWeKZIbab72HO3muBjdujqyVKzWw2JyR1ha+E44LZzBJ20XK8NrtfTgkl7ekSOUIvJmyxy/JT4ZHBi/jUzsqnEQ4Wi6HbV15iLrDwuIya31t9FoUsUCLdvutkM6n2Zp43ANDDuEwqnzU248kQYP9FSKgt3vt2WkSaDsRAt+SsziFcspueG5y0E5ZA01udFdUrkofHP/ALmsDvTdHorbKPMeM4uviHuqVNoaACAGg6AD1koT+wvBOliBra+hnktE0naR3+ytGHN7wNZ+qT2Edt7OcUqMoMbX+Bw8NQSQCDEO5dzZbtT5E235LieH+3lChRZS92+plzHN4QJJdpzF11PBuIjEUmvDS0nYi/Q21kKsM5bUv8CnXaC2/F5q6q8Ax3VBt5pi7daBYXh8c5hsSFtcP4wCcrxGaL2iYXNSraRSpL1Bp+HQVnQdDGx2Pmo5kFgseWWPiZuDf0Wm4tLZZcH1b58layfZHD6KqTyQe4KGq1fFv26q5z8o5z5qnDwSVaW7I+he9P6Jsxi6tOH3lO6kmUDZCizdWuUmthNlVglRqBuydjpUXCLzHzUDiLxHqqsujy7A1wCA4+Y38kB7Q4oe8y3nLu4NiOQJ+iqqV4GloJ7FBVqoqahoO0AT1M77LgRi+Vm+U3VBGDruDHHoecujla/qtrhLiKYJntv3K5xtIiRfpvHflotDAYlxsJuE97VARtOze/tkuIDY7+Snh6mUmeXosWjUeXkON7bR01+y0BiCHRqQNUpTUHSNXF5Fs2sHiZA5hH0ngm65LG8a9yM2WXTYSACue4h7Q16hP98QP9LPCAN7i5McyujhncTn5YcZUenVQAeX51QPFMS33NQZm/A7ccu683dSa74nOd3e4qLOHg1GgCW5SY/UpznXYpRb6La/Eb5WnufqL76KksLhd7o5fuVoMw2GsHUncj4niT0Q2N4awOb7suAJMy4mBG1p5pakmFxaHocNpbuf/wDleg+1XFGYL3TcPUp/4eR7CQ4sLbskAyLOdf8A2rg/dZbAzAv320VVfCvqFznG7iTcyfn+WS5/knfQcE2ujpcL7bkxncywknQkgxAG9jP9Ffx3iFSthab2eBtV0iSYIYToRpLoPWFyFHgzy4Ax1vtuvauNcPoVsGWscwNptaG6ENA8JkAE3mCY1SsubhVMZGF9oxOEY/3tME/Fo4dRrHMI5cvjuHVsGx72iC0EB7SHNZctvIlt2uuRBI1XJ1PaHEH/AOapH8xH0WnFl5ITOPFnrNOvFkQ2qRcGy5T2AwOIq0a1Vzy5jXAQ6SSQPEQdoELoQ+NFaan0XtBwq21t9EqdYjTzQYqKeeVdNE7NGnj51B8kRTrA6LKJ3Cs9/uBdGpsHijTlM82Kz2Yxw1v+c1J1YuR80DxLHNPNQdT6qLXntCgXSVVkPETiDcazax57KTBNgAPM+kpVKWUEkg3vs79tDZLD1By7TGt7Fcm9aNjWzRw+HhoMjSenYz5I6mA1xsAdy3SFlYSo4guHW2wjkr8LxC+U235+d0iXJBqjUAJOYX0seXT9VlYmu73mVk20neeoRmHxRzR5X+yqx1RpE3GgtyQR/LZqaXG4mFj8S+oMpBEGb7WQuG4c558Im8XR+JoktkRItN5d6I7gvhEHe5votny/HDRl+L5JbMSpScxxY6ba/stjA1S1o1jRTxmGOcuMkuNzHIWEdlKmwmAEE83OJcMTxs0KTpEc/wAv0TY7CtIEQLXMfvdLDibHX0t0KIxWCmJPY6eUbrH8nGXZqceS6AqWBtcc576/qhYcLLR90AficNJFrdOnmqcZUvpLTOloTVlbYpwUUUsJidPznzXUezPGm0rvh2UO8J0dMa7TZcoawzZTblKJYSOf6qS32EkmtHbe1vEKT8MWMM1KhOV2wa8vAa4A7Z3bbiVxGG9kZcGmoASCR4TstLD0M7AQYJiN5O/z+i2sHw+plcRkefCLuyOAOawneS31TceWlxM8sfp2Xs7wejQwtGlmg5A4mYzy7M6ZtcmOyy8XQyPc3kSP0+S3OHBjqDBUbBa3KSdosYcLRdc7xXGAYh7ZEeGLjSAtOCS5CJrQ8Jw6FA1BE7arMxPGPEA217nryW2UkhKRvNq+SUDmsOtx3KBYXtJmx7BFYLiuazon6lIeWKdWHxf0aeyYdFVUx7BY2lXMgwmWUWsqTqp5OXzQ7wpNcrWuiHhOE4n4TYE/9Rv3VGIxtyR6DSecKi/Tf90qNLM7KbaRad1jUUtjLs6Pg7nPZ0+fYDZW47B5WgtIaZuCb72kqXDKYpjKBMxcA6xvHKQm4ziSIaXakmBtfeB+dFgcnz0bFFKAE2qdLz6FW8RxVPI3Z0XEffdC0sRcwSCPQ+SljcM17R4pdPn1t9wnUuSsCnRWx4yEX17WsieHVIBkjoNCPXaVnYdnhO9425c0VhtZ27IppVRWNtOzqaNRpYGu5CNptrM8iEG7C5XEySNZ+3kh8BiQ8GBlIyjXtfrf6rSLC5ve55i3I69lhacHRtjUlZfQpscA25PMWg252jX5K+oCPCW23B37c1i4YQYkmNRdtv6cluUKvgm43gkE3kkE9ErIuLCi77KxRhpGh2mIPkfIIHEYawEtAMAwND+s/Va+JoQzcz9T2WPxClDSTGoB1B6Gx2UxStg5I6sHqUBmGTxRqAQZ/Oitp1P9pG1+fRTwo8UgEz05borEUgRDYBIm86+WhT5S3TEwlRbgJcAM0Rduh026arsOAYAZQXOzzBIO0EEWNwZE+S4jhrfFfbXUC240P9V0WAr+7c1zXtvaDrCmyOn0dQaDWwwB7WwR4XuAAJv4Zg6leR4vgVQVHtJAIP8AESSRMcuoXrdLHNqacgT6xHqPkpV8DSNQuflh4a0A2lzXOdr/AMgmwyuDEyhZxfB8FVZhxLg9kA/xWmYAOjhbTZc3Xxjy8ydDpuLrvP8A1CYKOAikMsPYPDbeTPeV5tgsRMnkJ08/1WqORzgJaUZG1h3+88Jnn5og08pbeIkfqsrA4tpc2Z1jTY7laLapc10Eb3/07TfosU1JSNDmnFfY+OxbyRBkTGYRfl6K5vHKrDYWtrrZDCp/dwLmddZ6/nqnrUpEi3WfoNFohmklTEuCZ09H2haWiReL+n7I/C41r9PRcXTIAJ+o0Pkei2+C1gXZnVLmLWA/c+a2YsvIVOFHnreGCHNLQJ31vdC0eHmmZmT1/QI+rWnQg9DM9O6WFqucYO/5CwpySHOiP/ubwQGhpJ15ReZ6x9EHinlziXAMvGo1idLz5IhrnZjGk7ekjugMZREgy4nsRl/OauKVh22QY8/ud7olz8ozaTHTsU2BInxT0m89J9EbicOKjm0wS1xmI3H0kK3KnTGKOrMoMBzG8ZhBgxPLutatQaKbSHEkgDSZ5+afAD+ztqsPiIeWgW1tmJg6gygcdiPBmynNe948yTbdRtzlSFqkrCMFh4eHDaPuRAPmuipyZgeQEdbBYfCqksbMBw8MDUwP0G/JbOFql0Xt0ifMLLmezTh0UBhzyIy3t53Pz+S0MNSlwymBvbUbhZ+YNc6xF97b/nqtbD1xkDiIvYj0uRcwUnI2lY566DX1PBYiRpsHHvyWLjKZcIiRN9ZbEHlcXOqvxpc9wLXZmxBAvpv5dFbVI93MEmPCNSdLX3iT5JcFwFyd6K2OaGwLOudBrpMdbpqzyGF8g6AwR3tAQWLx4YZ1c6LRoI5gqvAzBaZAnMBa3QLQsb/IzOe6JuxJLrGJ35qVOuWjNNmmdNYB29EsRQLBMWB8O8ggyZ5XQdRxh1xG+u/9U6KsFto6PhXt/khhpiTFwbkSXXHmt7Ee2tIhpcwui5iAAZsL7wCvNa2FDcrmzqB6GCPmtnhuKaA1z2y0i411kI5RjVoFTfRre1PGmYnCPYwOtlibm0Hbq1cBTrZDBkW/Aup4jkBHuickNtzOhhZXEeEOqPDmtF/ivum4pJKmLnFyI8KrASbwNr6fkLeoYcNpkzrbpGxvusynhKdKA0EvtNzY3n6bI6rig5pDjlEa687xqk5Hya49Bw/j2RDyGWiWkl08tNN+aMw+IDmWgE3A/QlYtTFFwAJacpmxtsIneyP4dUPwkaHMJ5G8+iqUHVlwlsLpt00kjT82UcNXNKoDFtfndVUWuc4xoCYA352sQeimapmwNtY3Vxk0wmrOcqUhcbzF9vzorsNSyyT9oNtYT1WZpcJm/wAlWbASD0/N1adgSIsqySBIvbRSfQkXMx+ap3tEAtBH0noCoe+vEXtziY0hSvoHkwPDUZqZQAOZuYPY/ZF0uLRFgKjTGg7R5/JU8TbYOHeb2OmnZZDME+C52bIDIdeJ2vzsmKCkrYayPw18fQdUMkwS4vN5kuib6FXHBTRAjxAgmC4WtM6yhMI7MxlyeR0iFq0Q0hwMEHSw2jc9ZQSuJE09gBxZyxTnKJBkzpFx0hFcN4iGktJILvCe9yDPafktZ2EpGmcoOfLtkggagHXN9rLlsJhs1Z2YREWU4xkmEpyg0zoK2ElstcCRc9p6LQ4jW9yxrWfxNDtRcHWPqgsGG0Wl5ElrS6CbOgiB01+SqLjUotcb/FHJo/TZZVFuSvofPMq/ZZhm5h/d+B1hY3Opj5bKqrjjvNwRyg7x5oLhWNcysBJ+19brb9osKXsbl+JhiB16bwTqmcanTEW2rRk1SKgib3DfrHzK6JlJtWg2ANAJ5RrJG6xOE4QMrMbUeARLiO9w0nQTa/VdFS4aG5i1xywIbYkHcm99imOloi3syveOyiXAwNOWtxzGqzcZOYNykWk6c48xMIvi1RzKcwGuZYxNwdDy5hZdGuXRMyAZkXMqRjWxU/oLZQNSnU+IZRmbECTaQZ9VdhzIbBIIaB81GlistM3FxlIuQ6bAWuNdUVQwsU2vHhIgOaZEXhuv9EMp1dlqPVGhTpA2JueY3HXmqH0fFr2ifsim4eQA3UidfyFCoCLO3tyPos0Z7NZm8TJhki/+qCJ6FU58zfEAR1E6aea08bhszA0XLSO++nP9kPicOcthGodra0StOOaaViJwbdoz34OWjkZIP7J8Kx0jxXkCehEX6KdWo0Bokw3QGPO/eE2AqFzwYgE+chaU3RnembFcAOaRa5E3gRZNkdMwDy5jmfRW+0FeWsa34ruPU7g+V1n0cWYDYje2oI2WdpvaG3sHrMzNJFjNo+aELdAT5H8sp4P4j+c1HF/4h7j6FBDs0ZUqstD5aARbpeOshBOkQBB5kHbmQdCOSOwvweQ+gQbPjPkmR9MzLA4dOsiZ2RGKDTQcIzg7WHIg+RQtPUqeM/w3fm6F+DYOkwL2Yw7XB+dwa1ptI1c7S/TLp/uWt/ZC4vyQQBmAEG0xHfSVzmB+B389L7rqMLp/xf8AQJ2XsXAvmGw5oY+A52YmCLRI569lyeOxhGIzjR0dh0XSY3X/AOgfQLj8f8Y/larxIGbOma6QZ8QgSDBkH+nyVRLcuRt25hOuhkR5EBV4X4D3b9EqOp/mSq7Kqwk4JrnBwzBjRaNNABJOhstLxBpa4Eg2a4XBte94/ZQp/wCDW7IuhqzsP+9C3Y+KpAGBIOLytBMgBzSG+I5RB6C211t46oaYNR9wSQyOZ0v9FhcH/wA1S8vuuixH+X8x9SifYKejlOKg1DJdLsoMXBiYIMoLCvyQIOunTlO3ZWY74W/8/wDyFNV/zA/mP/aEzyhb2zQNOnzEA6GbSZV9dzwA0PEE2OXlfKT3n1Wfivh8/uUfW+E/yn6LNJbQ2G7Njg1IunM4jwiOkdQp8QYC3fl1EEzfkVbwf/DH8v6obG/Ceywcn8rNf9TPo0ReHX0ynbtfumYD4muMF242jkoD/E8/uVZX1HZbE9iH0UcR4blaDfLpO8z20N0M05TI8PJb2P8A8u3uFjY74f8Ap+qdim5LYrJBLaLTVzyYBdYjbulSOaekX3kaKOD0HdX8J/j/AJvumL0V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hQSERQUExQUFRUVFxYUFhgYGBQVGhQYGhgXFRcWGBQXHCYeGBkjGhYUHy8gIycpLCwsFR4xNTAqNSYrLCkBCQoKDgwOGg8PGiwkHyQpKSkpLCkpKSksKSkpKSkpLCwpKSkpLCkpKSwsKSkpKSkpKSksKSkpKSwsLCkpLCwsKf/AABEIAKkA4AMBIgACEQEDEQH/xAAbAAABBQEBAAAAAAAAAAAAAAAEAAECAwUGB//EAD8QAAEDAgQEAwcCAwcDBQAAAAEAAhEDIQQSMUEFUWFxIoGRBhMyobHB8NHhQnLxFCMzNFJigpKyswcVQ4Oi/8QAGQEAAgMBAAAAAAAAAAAAAAAAAgMAAQQF/8QAIxEAAgICAwACAgMAAAAAAAAAAAECEQMhEjFBE1EyYSJCgf/aAAwDAQACEQMRAD8A7YBOlCddMxiTgJQnhUWJOEoUoUIKEgE4CkAqIJPCUJ4VFiATpQnAULEAnhPCcBUQYBSCZShQgwUkkoUBEknhJVZBkk8J4UINCcBOkqIJJOnhQsjCcBPCcKEMeFIJtDBsfqpZUxSTJTGhSASThWUKE4CYvA1KJwxYRc3nQiB680EpJBJWUgKUKT2QSlCidkGhShIBOArIKE8JJwFRBJQnhOoQaE6ScBUQaFIBJOqKGSUoShQlDQlClCShKGhPCdJQsaE6eEgFRBQnSSUIZzcQXB7XtBLD4ToQLeqNxGIL2w4NkfxbrG4Nx6lUElpFTQi5zRfNbyRb+J5y8GAREdisuN27Zpa0Whoa12YAmxCEdUDoMFsTInVSqcQaQG2zCBI9LqLRE5o3WiGxMqK2NDjOXtrdFtHSFWwiLKwuATAS5lUhpAi/P8smeIMHlPQ9juhjihsiRWYTF4EEn6GRpdLnLjsKKscBOra9DLBkGb2uqnmBJ0RqSasFqhBOgmY0lw2E+qOVcrdErViTpJwFZQ0KQTKeQqFkVIBKElChJQkTG6ZrxMKrLokkoOfHNMawB3UslFicJw3z+aRapZBJJJ4UKEE4CSdUQ8swVbI4OaYgyNLSuh4XUOIDi5xzA3BFiNr7dlzFJ0a7q+jiywy0lpEn7LlYsrjK2dGeNNaOxGAaLGVfTMjS2nXuszgvGC8ZX3I35jr1Wvm3XVhOMlcTDKLi9ldSdRsq3NIlzhJ5BXlU1quw33RSaWwUimmC4g6AkD9/qj3Ma4Ezq31We/EZQAI5pUXF2pho+fkszTk7GpqOgzCgtBbMtG2sdR3UcUxzrWgfNKi/xGyVbFhvf6LRSoX6DtblIzG4utB3FaZJAaQR85XN8Z40yi01Kh6AbuPIBcr7P+27nYo+9gMqQ0R/By7zultpOy/0eijGPc7wxHJSfi3aWUaD25ZEDr+6pruAEjcpngNGhSo1A3Pqw76EBFsqA6EH83QGC4o4NazUC4+ZgqT8QM09drdwgV1YTSNAlQzKDHEgaxzE/M/mqmaB11UUkymqKqjbyB+6TVY2nuVLKiKJMbI66+SG3PdXluhVFdsHvdB6H4RNWDa0bj9VNtcuIlyFcLwrWeG59N0RQfUjUF1tZCrZVlJuMB527XUWsGqGKfpcqL4TwqmP6pPqQjAPLS0SREb/ANVU98udfoiKFWbi0gdVmcWeKZIbab72HO3muBjdujqyVKzWw2JyR1ha+E44LZzBJ20XK8NrtfTgkl7ekSOUIvJmyxy/JT4ZHBi/jUzsqnEQ4Wi6HbV15iLrDwuIya31t9FoUsUCLdvutkM6n2Zp43ANDDuEwqnzU248kQYP9FSKgt3vt2WkSaDsRAt+SsziFcspueG5y0E5ZA01udFdUrkofHP/ALmsDvTdHorbKPMeM4uviHuqVNoaACAGg6AD1koT+wvBOliBra+hnktE0naR3+ytGHN7wNZ+qT2Edt7OcUqMoMbX+Bw8NQSQCDEO5dzZbtT5E235LieH+3lChRZS92+plzHN4QJJdpzF11PBuIjEUmvDS0nYi/Q21kKsM5bUv8CnXaC2/F5q6q8Ax3VBt5pi7daBYXh8c5hsSFtcP4wCcrxGaL2iYXNSraRSpL1Bp+HQVnQdDGx2Pmo5kFgseWWPiZuDf0Wm4tLZZcH1b58layfZHD6KqTyQe4KGq1fFv26q5z8o5z5qnDwSVaW7I+he9P6Jsxi6tOH3lO6kmUDZCizdWuUmthNlVglRqBuydjpUXCLzHzUDiLxHqqsujy7A1wCA4+Y38kB7Q4oe8y3nLu4NiOQJ+iqqV4GloJ7FBVqoqahoO0AT1M77LgRi+Vm+U3VBGDruDHHoecujla/qtrhLiKYJntv3K5xtIiRfpvHflotDAYlxsJuE97VARtOze/tkuIDY7+Snh6mUmeXosWjUeXkON7bR01+y0BiCHRqQNUpTUHSNXF5Fs2sHiZA5hH0ngm65LG8a9yM2WXTYSACue4h7Q16hP98QP9LPCAN7i5McyujhncTn5YcZUenVQAeX51QPFMS33NQZm/A7ccu683dSa74nOd3e4qLOHg1GgCW5SY/UpznXYpRb6La/Eb5WnufqL76KksLhd7o5fuVoMw2GsHUncj4niT0Q2N4awOb7suAJMy4mBG1p5pakmFxaHocNpbuf/wDleg+1XFGYL3TcPUp/4eR7CQ4sLbskAyLOdf8A2rg/dZbAzAv320VVfCvqFznG7iTcyfn+WS5/knfQcE2ujpcL7bkxncywknQkgxAG9jP9Ffx3iFSthab2eBtV0iSYIYToRpLoPWFyFHgzy4Ax1vtuvauNcPoVsGWscwNptaG6ENA8JkAE3mCY1SsubhVMZGF9oxOEY/3tME/Fo4dRrHMI5cvjuHVsGx72iC0EB7SHNZctvIlt2uuRBI1XJ1PaHEH/AOapH8xH0WnFl5ITOPFnrNOvFkQ2qRcGy5T2AwOIq0a1Vzy5jXAQ6SSQPEQdoELoQ+NFaan0XtBwq21t9EqdYjTzQYqKeeVdNE7NGnj51B8kRTrA6LKJ3Cs9/uBdGpsHijTlM82Kz2Yxw1v+c1J1YuR80DxLHNPNQdT6qLXntCgXSVVkPETiDcazax57KTBNgAPM+kpVKWUEkg3vs79tDZLD1By7TGt7Fcm9aNjWzRw+HhoMjSenYz5I6mA1xsAdy3SFlYSo4guHW2wjkr8LxC+U235+d0iXJBqjUAJOYX0seXT9VlYmu73mVk20neeoRmHxRzR5X+yqx1RpE3GgtyQR/LZqaXG4mFj8S+oMpBEGb7WQuG4c558Im8XR+JoktkRItN5d6I7gvhEHe5votny/HDRl+L5JbMSpScxxY6ba/stjA1S1o1jRTxmGOcuMkuNzHIWEdlKmwmAEE83OJcMTxs0KTpEc/wAv0TY7CtIEQLXMfvdLDibHX0t0KIxWCmJPY6eUbrH8nGXZqceS6AqWBtcc576/qhYcLLR90AficNJFrdOnmqcZUvpLTOloTVlbYpwUUUsJidPznzXUezPGm0rvh2UO8J0dMa7TZcoawzZTblKJYSOf6qS32EkmtHbe1vEKT8MWMM1KhOV2wa8vAa4A7Z3bbiVxGG9kZcGmoASCR4TstLD0M7AQYJiN5O/z+i2sHw+plcRkefCLuyOAOawneS31TceWlxM8sfp2Xs7wejQwtGlmg5A4mYzy7M6ZtcmOyy8XQyPc3kSP0+S3OHBjqDBUbBa3KSdosYcLRdc7xXGAYh7ZEeGLjSAtOCS5CJrQ8Jw6FA1BE7arMxPGPEA217nryW2UkhKRvNq+SUDmsOtx3KBYXtJmx7BFYLiuazon6lIeWKdWHxf0aeyYdFVUx7BY2lXMgwmWUWsqTqp5OXzQ7wpNcrWuiHhOE4n4TYE/9Rv3VGIxtyR6DSecKi/Tf90qNLM7KbaRad1jUUtjLs6Pg7nPZ0+fYDZW47B5WgtIaZuCb72kqXDKYpjKBMxcA6xvHKQm4ziSIaXakmBtfeB+dFgcnz0bFFKAE2qdLz6FW8RxVPI3Z0XEffdC0sRcwSCPQ+SljcM17R4pdPn1t9wnUuSsCnRWx4yEX17WsieHVIBkjoNCPXaVnYdnhO9425c0VhtZ27IppVRWNtOzqaNRpYGu5CNptrM8iEG7C5XEySNZ+3kh8BiQ8GBlIyjXtfrf6rSLC5ve55i3I69lhacHRtjUlZfQpscA25PMWg252jX5K+oCPCW23B37c1i4YQYkmNRdtv6cluUKvgm43gkE3kkE9ErIuLCi77KxRhpGh2mIPkfIIHEYawEtAMAwND+s/Va+JoQzcz9T2WPxClDSTGoB1B6Gx2UxStg5I6sHqUBmGTxRqAQZ/Oitp1P9pG1+fRTwo8UgEz05borEUgRDYBIm86+WhT5S3TEwlRbgJcAM0Rduh026arsOAYAZQXOzzBIO0EEWNwZE+S4jhrfFfbXUC240P9V0WAr+7c1zXtvaDrCmyOn0dQaDWwwB7WwR4XuAAJv4Zg6leR4vgVQVHtJAIP8AESSRMcuoXrdLHNqacgT6xHqPkpV8DSNQuflh4a0A2lzXOdr/AMgmwyuDEyhZxfB8FVZhxLg9kA/xWmYAOjhbTZc3Xxjy8ydDpuLrvP8A1CYKOAikMsPYPDbeTPeV5tgsRMnkJ08/1WqORzgJaUZG1h3+88Jnn5og08pbeIkfqsrA4tpc2Z1jTY7laLapc10Eb3/07TfosU1JSNDmnFfY+OxbyRBkTGYRfl6K5vHKrDYWtrrZDCp/dwLmddZ6/nqnrUpEi3WfoNFohmklTEuCZ09H2haWiReL+n7I/C41r9PRcXTIAJ+o0Pkei2+C1gXZnVLmLWA/c+a2YsvIVOFHnreGCHNLQJ31vdC0eHmmZmT1/QI+rWnQg9DM9O6WFqucYO/5CwpySHOiP/ubwQGhpJ15ReZ6x9EHinlziXAMvGo1idLz5IhrnZjGk7ekjugMZREgy4nsRl/OauKVh22QY8/ud7olz8ozaTHTsU2BInxT0m89J9EbicOKjm0wS1xmI3H0kK3KnTGKOrMoMBzG8ZhBgxPLutatQaKbSHEkgDSZ5+afAD+ztqsPiIeWgW1tmJg6gygcdiPBmynNe948yTbdRtzlSFqkrCMFh4eHDaPuRAPmuipyZgeQEdbBYfCqksbMBw8MDUwP0G/JbOFql0Xt0ifMLLmezTh0UBhzyIy3t53Pz+S0MNSlwymBvbUbhZ+YNc6xF97b/nqtbD1xkDiIvYj0uRcwUnI2lY566DX1PBYiRpsHHvyWLjKZcIiRN9ZbEHlcXOqvxpc9wLXZmxBAvpv5dFbVI93MEmPCNSdLX3iT5JcFwFyd6K2OaGwLOudBrpMdbpqzyGF8g6AwR3tAQWLx4YZ1c6LRoI5gqvAzBaZAnMBa3QLQsb/IzOe6JuxJLrGJ35qVOuWjNNmmdNYB29EsRQLBMWB8O8ggyZ5XQdRxh1xG+u/9U6KsFto6PhXt/khhpiTFwbkSXXHmt7Ee2tIhpcwui5iAAZsL7wCvNa2FDcrmzqB6GCPmtnhuKaA1z2y0i411kI5RjVoFTfRre1PGmYnCPYwOtlibm0Hbq1cBTrZDBkW/Aup4jkBHuickNtzOhhZXEeEOqPDmtF/ivum4pJKmLnFyI8KrASbwNr6fkLeoYcNpkzrbpGxvusynhKdKA0EvtNzY3n6bI6rig5pDjlEa687xqk5Hya49Bw/j2RDyGWiWkl08tNN+aMw+IDmWgE3A/QlYtTFFwAJacpmxtsIneyP4dUPwkaHMJ5G8+iqUHVlwlsLpt00kjT82UcNXNKoDFtfndVUWuc4xoCYA352sQeimapmwNtY3Vxk0wmrOcqUhcbzF9vzorsNSyyT9oNtYT1WZpcJm/wAlWbASD0/N1adgSIsqySBIvbRSfQkXMx+ap3tEAtBH0noCoe+vEXtziY0hSvoHkwPDUZqZQAOZuYPY/ZF0uLRFgKjTGg7R5/JU8TbYOHeb2OmnZZDME+C52bIDIdeJ2vzsmKCkrYayPw18fQdUMkwS4vN5kuib6FXHBTRAjxAgmC4WtM6yhMI7MxlyeR0iFq0Q0hwMEHSw2jc9ZQSuJE09gBxZyxTnKJBkzpFx0hFcN4iGktJILvCe9yDPafktZ2EpGmcoOfLtkggagHXN9rLlsJhs1Z2YREWU4xkmEpyg0zoK2ElstcCRc9p6LQ4jW9yxrWfxNDtRcHWPqgsGG0Wl5ElrS6CbOgiB01+SqLjUotcb/FHJo/TZZVFuSvofPMq/ZZhm5h/d+B1hY3Opj5bKqrjjvNwRyg7x5oLhWNcysBJ+19brb9osKXsbl+JhiB16bwTqmcanTEW2rRk1SKgib3DfrHzK6JlJtWg2ANAJ5RrJG6xOE4QMrMbUeARLiO9w0nQTa/VdFS4aG5i1xywIbYkHcm99imOloi3syveOyiXAwNOWtxzGqzcZOYNykWk6c48xMIvi1RzKcwGuZYxNwdDy5hZdGuXRMyAZkXMqRjWxU/oLZQNSnU+IZRmbECTaQZ9VdhzIbBIIaB81GlistM3FxlIuQ6bAWuNdUVQwsU2vHhIgOaZEXhuv9EMp1dlqPVGhTpA2JueY3HXmqH0fFr2ifsim4eQA3UidfyFCoCLO3tyPos0Z7NZm8TJhki/+qCJ6FU58zfEAR1E6aea08bhszA0XLSO++nP9kPicOcthGodra0StOOaaViJwbdoz34OWjkZIP7J8Kx0jxXkCehEX6KdWo0Bokw3QGPO/eE2AqFzwYgE+chaU3RnembFcAOaRa5E3gRZNkdMwDy5jmfRW+0FeWsa34ruPU7g+V1n0cWYDYje2oI2WdpvaG3sHrMzNJFjNo+aELdAT5H8sp4P4j+c1HF/4h7j6FBDs0ZUqstD5aARbpeOshBOkQBB5kHbmQdCOSOwvweQ+gQbPjPkmR9MzLA4dOsiZ2RGKDTQcIzg7WHIg+RQtPUqeM/w3fm6F+DYOkwL2Yw7XB+dwa1ptI1c7S/TLp/uWt/ZC4vyQQBmAEG0xHfSVzmB+B389L7rqMLp/xf8AQJ2XsXAvmGw5oY+A52YmCLRI569lyeOxhGIzjR0dh0XSY3X/AOgfQLj8f8Y/larxIGbOma6QZ8QgSDBkH+nyVRLcuRt25hOuhkR5EBV4X4D3b9EqOp/mSq7Kqwk4JrnBwzBjRaNNABJOhstLxBpa4Eg2a4XBte94/ZQp/wCDW7IuhqzsP+9C3Y+KpAGBIOLytBMgBzSG+I5RB6C211t46oaYNR9wSQyOZ0v9FhcH/wA1S8vuuixH+X8x9SifYKejlOKg1DJdLsoMXBiYIMoLCvyQIOunTlO3ZWY74W/8/wDyFNV/zA/mP/aEzyhb2zQNOnzEA6GbSZV9dzwA0PEE2OXlfKT3n1Wfivh8/uUfW+E/yn6LNJbQ2G7Njg1IunM4jwiOkdQp8QYC3fl1EEzfkVbwf/DH8v6obG/Ceywcn8rNf9TPo0ReHX0ynbtfumYD4muMF242jkoD/E8/uVZX1HZbE9iH0UcR4blaDfLpO8z20N0M05TI8PJb2P8A8u3uFjY74f8Ap+qdim5LYrJBLaLTVzyYBdYjbulSOaekX3kaKOD0HdX8J/j/AJvumL0V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data:image/jpeg;base64,/9j/4AAQSkZJRgABAQAAAQABAAD/2wCEAAkGBhQSERQUEhQWFRUWGBgYFRcWFxgVFRgXFhgXFxQXGBcYHSYeGRkjGxUYHy8gIygqLCwsGB4xNTAqNSYrLCkBCQoKDgwOGg8PGiwkHBwpKSksLCksLCkpKSkpKSkpKSksKSwpLCkpKSkpKSksKSkpKSksLCksKSksLCksKSwsKf/AABEIALcBEwMBIgACEQEDEQH/xAAcAAABBQEBAQAAAAAAAAAAAAAEAAECAwUGBwj/xAA9EAABAgQEAwYEBQMDBAMAAAABAhEAAyExBBJBUQUiYQYTcYGRoTKxwfAjQlLR8QcU4TNichWCksIWF6L/xAAaAQADAQEBAQAAAAAAAAAAAAAAAQIDBAUG/8QAJREAAgICAgIDAAIDAAAAAAAAAAECEQMhEjEEQSJRYROBBRQy/9oADAMBAAIRAxEAPwDocukRUmjRoJlE0aLTw147+aR5/CzBKYYiNs8HDRlzpGUkRtHIpGMsbiDtDNFhTDNGhkQaE0SaE0Mki0NEmhNDAi0M0TaE0AEGhRJoUAEYTRJoTQARaE0SaE0AEWhNEmhoYDNDNEoUICLQzRJoZoYEWhiIlDNAIjCaJGGgAZoTQ7Q0ADQoeFAA0KFCgGKFChQAd6MOIuCIcw6THjWexRUuTAs3BC8aJER/t3hqVCasxZ/CwqsZ2J4aU2rHVf2sVTcC8bRzNGUsKZxypZERyx0mJ4ZvGRicOlJMdUMqkck8TiBNDNFqkRFo1sxaINCaJNCaGIi0M0TaGaACLQmiTQmgAi0M0SaE0MCLQmiTQmgAg0Jok0JoAItDNE2hmgAgRDNE4iRAIi0M0SaE0MCLQmiTQmgAi0M0SaE0ICLQmiTQxgAi0KHaFDA9FKIdMuLaQ4jxLPaoSZcTaJJEOUwDIgQmhyYYmAATFCloxMSlL2tHRrEYmOwVXFI1xyoymjJxUkbwIZcaOKwwCXdvG0Z5jug7RxTVPogpDRGLCYi0aGTRFoZok0JoYiMJokRDNAIi0IxJoTQwIQmiTQoBEYYxJoaACMKHaGhgNEYnFcyYxHX7+bRLkoq2NRctIdoUSaE0USRaGiTQmgAi0JocQ7QDItDNEmhNABXCibQoAo71M6LUzIzEzotRPjx6PYs0xOiXfRh/9fkineJ929WaDJOKCg6VBQ3Bce0TQ7NDvIkkwEJkTTiQNRS9RTx2gCw1oExcuhjlsd/UyWlREuUqYkH482UHqAxPrHP8b/qHNnIXLShMtKgxLkrY3rYU2EUoslziA8f7SKmzORxLQeXqajOeu23jGbh501L5VKDDOoA2Ds58zAmdgNHr+3s/rCQ9Tvfc7xv0c/ZsYTtAoK5jmS9XuAWsY2sNxSXMoFV2NOnhHODDFdaWGUH9LketPJ4WRTURUaguDchj5abQ45mtEyxJnXNDRzUjjsxISCMw11Na38HjUwXF+9SD8OhetdY6VlizB45Gi0KJpwizUFB+/CIEEEgs42i1JMhxaGhQ8KKJIwmiTQ0AEYZolDQwIwmjK4h2mlS6A94rZJoD1Vb5xyGO7UTZoPeAy0v8Cb5aMSCQSTWh6RzZPJjDrbOnF4s596R2y+MSgrKFZlahNQBuTYQGucVHMqxo2328cvK4uJCAruJoQRmK1IIB0vZhaCV9rstVSZgAapQRUsB848jyM2XNr0ex4+HFh2ns6vD4pqKLjc6PvBrRxMztewJVJmhIqSUkAeNN4lgu0xmECWiaCoOlk0UN0gkPfTSN8Hlzxxqas58/hwyS5QdM7NoHxuMEtLmpNhv/AIjNTxWYBXKT4fNjHPcTweJmlxiGcBvwwKEOGIdgx21jafnRcah2Yw/x8lL59GvL4ksKKs17g/CR4ft/OphOOyZiggLSJhshw5o5beOPmdjM+UKxClFRutRCBsCdK9PONnHdlJOEOGnSWI/uJaSoDRfeIVzChD5fSMfHzSjKruzbyMMZK6po6ZoTRJoTR7J4xBoeHaFCAtxHatAH4YKjS9AH31p9mAcRx1c5LUSlhmSL9a7RizUhJBFtS9DtF2EwagSQeUinlWPLtUejuy5UwuddhCw85SHmJUUsKZS2ZVvSL5Mks+5irFMkAHzrE8h8fYTN7dTigpZOY0CgC7Veln66RzgWa36+BhTFVLCIFRIZMaaM9saZMiCVXtYjw3h13bzMPhJWdQBoNS1GF/aHYJFa0Fx1t8nEWTzloHJuroX+/WL8UrOoqsn4QP8AanXwv7wAtbkml4Ox9BmC4kpJBUSQ9a1NrHSCZkkzSnIKlipqgEvoNNfOMl4sw2IUhRILP9/fjEte0O/sMm4SaLpJNKVCm0VXwHhBuHMxKMuQhi5IUHIbTTyi3s/xXOiYlfMxGXcHm9osxXEUBZBUAdm6UsOnvE79l6XQFKxWLQVZSoD/ALD4OHi9HE8WxUUhRpfK/sYrVxRFCVEeRrtpB0rGhaE5S4qxtctX0aNFJrohxT7L8LxZSmC5ZSd3GX50jRQhZDhLjoQfrAKOH5yMigoml2ZvHSLZ0qZhh3iiAkXL0rZ40XkV2Q8F9EsdNXLS+SpoA4v62EQ4auYuWklFdfhH1jF4h2sRMU7KIFGAoN76wb2Z7VSFK7vOATYEj6U39YxXkt5fw6H4iWL9DuIGYlD5SK3cOw5lNX9IPqI4rjGLxc5GdTolpUM6UB07hJNXfc0js+1WNASUvcMPCilHwogf+UcqjiUwyVSUgKCiVKItQFg+wic+SUpNJjwY4xim1s5PGY0hSQXrUts+pvBOE4UqcvvSAUlyEEcqS5pTlADNv0inD8GUoLUp1qS3IOUEqAIqKmhjuMDhMjCyQlLJYBiHdva+0YJUbylZ33ZRGbCpC0vLY5UrAKhzqdy5BSxYBgzaxZhuLYIYmZJ7tps2Zz5paigzEIAFVJyhkoFqGmsFdlwP7SWdebVtSfrDTOAyRPE4PnzZwXLZqaWjH2Ui+XJwsuaqXlQJk85lIU6s93ZKiQ1DQACnhHB9ucRKxU1CJGXLJKJcwp5UoMxYSyGAqlnLUEegYjDSlTETfzo+EuQBfQUNz6x50JCJc7HozDM8pZLO7TUB69BpCsZkY3sLjkq7tGJlzlKSpQSoLQopScpOdsr8w1eKMVh+ISkpEzBkgJCPwyFA5OUMxuwj19MtGYFgTUJ6O2YBv+PtAnGeGomiWFqCSlToqBz0y70/ekTf2jRNr2eL4LjhROKJ61S0F/w5qCFgmzK1H31jv+E8aRNlFGYEgZklwXDpfwMbHaPsuvEzZanSZQyiZKWApJGZ1EZkljlLOCDQVjPx/wDSeTLadhFTJK05TkSs92oKISoVqmhJodGjTHJKSf0RkuUWmQaGMDcJWoyJZmF1lIzGgdWtqQU0fQJ2rPn2qdEYUShQwObxmGKCAHyAu9wHIDfTzhYDFFJY1S4vYbwYTmSVJUAx8Us5dTagt7QThMCE/EA5FCLEfYbzjxeWtnqcd6HxkzIlz6bk2jnp2LKi5pT2jV4ovMtEvRI5nLeHoIpx+BUkaMGy2DZjcDxio0KezNlS3NXAavtEUzWzH9VPXSCFEJll2clqWID23gDPUA2f+W3pGi2Z0JKCq5Ab0D7wRLx6ZaSA5J1tWg9LxStdMwFHDdXPK79BF3DcNzZhUeW9/G8DYLsZWFUJbqo5ygWJ0P8AHWKJ0guokasz2AoaQfOTyBgokFRe9bnXQCK8BiUpJzJCjdzqXGUDa/tCUiqM4tTxAYfN/EQwVF605uY0USGDOSN/kIhNlAAkKNSQHBrfXSwiyaDuBH/U8U/WKeKpInOEkhhYExZwEEd4Dun5GNuQQ9bGh/eJHRygSpQPIrpQ02rG9whxJSCN6GhqYJKS+QXB9fOJzpCkVUGf3ih0RXjO5HeOQU1Db9IzMTiTPHe4mYpKHKkoQQkHYVdhTTd4hxmc5los6n+X7mLZCEzMWEKAKECgp+UdevyjKa0XBuynAgKKssj8Nk5FnNNcn4xSgINi3WNaXw6XOSEzJfdoCkETEpEtQIcE5g5Brc6sIInz5kwEJJSB8IozaFtbDTSNXhslREwFmIyhgCdWd7n7Mcbl9HWl9nF4rBLTPHfqzJUlISCXAUkMWamUqq3+6NeTgD3KkrASSFAszMRb0gbiPDpyJUwThnEtQImIBoFEgOguoGhs9xWL8PiWkiYOYBNSDQhmJBEWsr9lPDGviwLhwSFBFlFIVa4BCXJ9oMweIKkqUpOQhS0gXJCSwL7EB9oq4XPlzGUkVys5Z2Nb7a+UXzxzAMzj4n1zJAS3Vz6HrDUrM3FrR6P2VU+GS36j8gYo432VTipucqKSEhNADbNv/wAjFHYzFEYZrspXjYUh8NKmJ4jNmsRLXIlpBflzoVUM92J01MZvspdA03sGgg/iKFGokdOt45Xtl2f7rFd8qy7XqEhJqPEx2eMlzDj5E1L5BLmIWQeWuYgEeOUxkf1FW6JR6rHqkGFYNHTDDJmCUtQfKc6LUdJSXcbGA+PcCXPIKJhQwUks5Cna7EdYM4OHlSzmflTcNcPTT7EVYDiU1cxaZsgywKoXmzpUHZjQZV2LV1rSJKKcaif30pUussZRMH5g6uYioJBT42jcnIJlLP8AtV7ORAc3GoSlSlKSlCXKlEgJTl+LMTQNBciYmYjlIUldUlJcEKFCCLgiGgZxOIlgLUAGAUWFtTFTRfilAzFgGoIca1AP1itSGj6GDuKPCmqkyDQok0KL2QcRIUqWBMACpdlpOlnSeh36xoYfiISUlKipA/LYhyR6gN7RbgpyFpWlJzP+U7NUVuKXaMXGYZUlYNgbEdL008OsePXI9Lro6KStOVSyQoXr1bljMVMUouXa4enmB0B84FwWMDhJsSKE06+EFcTWUqykgffju0CVaFdoFmKNSOiRuHLAA76xOWoE5EpcUK3NG6PoaRDBusqLOAktpXSu9YK4Xw6h3NzdIH2GeG3Qkgc4clBBcKUaBxUsD8oORMCJZdnIYndvi8aPCxaHnJBS4Behp4nyHvAXEJwK2/SCSCaO1PdqQuy+icjEpWCCKUA6DW1n3gbGLK0hUtLAKbKnQEOfc+VIqwOKyrT/ALlJT10d/UesFnieVOQgG+Wls30f5NApfKkNx+NspweGdIUVChZvrG3gOJICRLVKOQEc4qBzBLknSrvAqEiUhKRzGgIoxcAu+iRekaCChMvJYF3YkOmpYDQX10ENuxRVF2DwSVqmZACCcwAIHwuk+J/aKZ2EKXOlRdzStf3i/hQWcywrKEtQC5LsnrdvGNhfDiUvMSC+xNGH7NC5UU42c1KmlKneukasyf3ktIPxA6saNvtAnEeGmXVIJSOmv28V4eeMpUo0FKUqbeV4tv2StaAuK8GmK7qYlNEqIJoKfyG84o4twQy1iYoslZDNXQvU6hveOkw/F5KwUqOUNZi76MW8Iy+PYtKMKgTCVS1TWQWYhkmvi594xnktUawhux8Fi83KC5ADV06R0HCxlKiTTKGsNTmJa9SKUjguDSnWVS5qSAKuWLecdYSmXKmKMxyAnlSX/NXw/mOWjpegPinbtEqYuUtBCSsIzvYhqkfpBo8dMvs/IUkBUsZsvMUuknl3SXO/lFfBJJnDvZqSlP5UkkvV3b36tG1ipfKpizA3A0qPJo0oizyCfxXCYeSlPdgzpYKSChUteYE5V96CkkNdnc7RljixKEzZomDOo/iKScijYJSoOKAW8Y7qd2Gw0/NNUpWeYxWQt0uCQAygrK1mED8emYXCYZElctOIyqzyUqLZDvyNQNvV4TcUPkzp/wCnGNEzBli/4ig/kmOmnzESkqmTVJQhIqSzD1jxFPb+eVTFAhPeBQKUhviZymtFMLl7RTO47iJstlLKwVuoKVq12Jql/W0Q5EqR6hP/AKk4GUvLlWoEk5wAGJLlwo5hU7fOMbtp2xwuIlgSbpLuUtRSS/mC28eTY4ZppADVqSCLXatdw/SCsNNSDkLgipsXc32+zDdrZLbPcuz3aSWvDyUJOYhCUqYglJCQ6iNuv7RszMQhI5lJS4oVMmhPVgzMKR41w3iclCs8gd1fVUzLmegzKIyjNZqtFvbTi8yetCSsEplhgDlCsxJJOgDBnp5xnZqnqz1jB8UkYjMgKQqoBYpKS/5WJqbdawfwvBS0oySQkISohk2CndQY2Dkx83omzEZlguEiqn3sK7O4NY2cJx3ESZTpmLAmOkpJzAuHP7vDuibO54ygpxClpNgn2DEf/kiCpGOCxZiLpItHmOK4zMSHfK9DzUetfbSsb+C47+GlalAKZySWPRg1XGnWPS8fyU0rOHLjd6OxIEKAMPxuUpCVZmcA7fWFHf8Ayw+zl/jkcZISuUQ6WLlq7HfW8dD3HfyTmSCahrEF6EKqzhq9TSsc9KmZVZ1MoE1N8pLu46u4jW4fxTunBbKr4QKgJZ2jzX9o7I60Yk7DFIBJHhq1q7FwYjNxClqC1udnuQAw+cHyPxZ4mLZiosm45Q4B6UgqfgjMUSFBwoAZaAAAm3i4YbdYvkvYuJZImASQARQAF/1Hm8yHbyMH4ZKMjE2DPsq9ooRgy7EAj41OXNTyMTetPut61pCUkCqiAQkU0t7+kYM0QOrFBJVUXLCxLD1ofSObxisrl3P5vGwDx0U9IckD4ASOp9LnRo5mZwr+6eWFB1E1LsAnXqS8XH2S9sFTjZaVo/ERysScyfiJBV828o0p8ozTmTzAE1BcFzRt9bRfw3+nkqUUrXMmFSTQgJSPRi8aXB+zKcPL7tBJqSs6k6O3Snl4xi5KO0dPG1TAeMZk92QeVuUAM+j9AzX6wBM40sZ+apub0FKHT/MHcWwJJZXxNyqLv0B3GnSOfRJJVl1JZjvBHNqiv9ZLdnb9m+0QWFd7d8wpUtQ0fTNHZYecCKKGTYGhepG7/tHkU+akJQuWVIKWFRlVlUm40LmvlDye0s1BdK1PpX19orlohxaej1IpQtLIUS6g+9yS46CMXtEhMlSkIcAgLVYixZtX1844/h/aiegqKFpBIsrQb7AxXiu006csFS1q/wBobUswAHXSIc/RLo1JchWqgkHe52vSGVhXDK5yRUGo8G0EUSeET5qQrvikAsxAznR2LC/1jYVhnXK7ucAhyZhzJFGLDxvDckNNoypHApZNAQXeij8qx1WFEhMmaoAjKEAZq2cjVgeojmziSlc1cheZKPiazZbjcOGeKeI46auXcy0KylRZ9LgihqSP5pnaNXs6jDdq1pFAnwJrUUcaRkcO7ZqkqnLmDMCCGeiWc6vTSM1WOmjKhOIVnAZSSlKlggVIAHwsxf6RxuPnTFqUk5qmuYgA18GioNN7JmqQdh+1s2TmQicrulVypelXYPYuWcX84qxWPfKACc2t7aPUxnowFGmKItZja4Ox+9YOkEJISDShFCWc00p4wpqJkyWMQElJ+IG1AG87+UaQwRQiWvlbK7/CQl35qvq486wHNlhQABIN0AUc7P8AvaGONWE8zOBYfKMnbQ+h5mFQougqc3zGij0VuQdd+sE4nhaXCQXILMxJa1RuS/lFOGmEELYK3SaDwa2kaKOJITLdCTnJopycrnM7GmlOvs+XopNBM/gK5ErvFgZTbIoFSXqKKZTFto5/iGJmTlZwz5UpLMC4uSdf4jQ4txNU9s/MBVmYPQOCDZrAQBLmJTmFm0LsQTcdfn0hLWxSl6RXJmMog2VQ1cbE1q+saJ4qsIMsKCqpJCwBVLgAM41gGbhkqDgO70PrQ6G8QQmqczOdDSlBBp7EieHxqJgKSHJcgGotYHQjSCkz1ospmPnajfJoEPdy1ukP+YFqA7Xpr6wNPx6VHlJA1F/41gp38ehBisas3K//ACaFAIxI3Pkf2hRXyJo6qVlKVuSGDgGjhxR26gv0gNbE0ffe+0KYXUXJDvpTwiDOgtswdn8a3jvMA/BcXTLRdyxCTo5YN0NBE+GY4oW9xVzf0f5+Mc5/bsAl9ixa+oswroI08FIJQwIIteo8RYffSMFLdMtqlZ16eL95ygkB+hGjXtZ4oxvEGDADKkAU0s99wR6mAJRSlOUHmLPrRnYfdoCxM4uBYAuQC7G7HqLeMDpDtsuxeMzBgRUhmBAOx8P3jV4DgDLmWAZJbc0Fw9PDrHKYjiJXMcJ5QzEhuoLfdIvw3aFclSpgLqZi+1z4VAiJZl/yioLds9GSxJKgGQAoudbg+AY16RgSe18uYFBKCVJStdeZIKApSairUGgjlUdq5q0zCVFpoIUwCS4SQACXypDuwgjsxxVEqXMzpGXKwS3xEuQHa7P6xg9G/KztFcNGJkSz/prUlC6B2KgklJGqa2vQRm8N7FrnqKxMQNMyQpQNWzC1wDqbaxz3EO1aySZalBxlCQQyAxGmsT4F/UVcmTk1HwkEApNPu0UnauhrK1oo7V9mMTLmLJmyzLBZKkhg2zKq/UOCxqIwk8PQH72ZNXsEjKHJsS5be1Yux3EZiqqJU5JY2c/Ea+UByZSnoW6GuljvFqTM3KzWweHlsVKlkgBxX8wSAnlFG8Iu4JxnupipiUIBDpAUAALXar0oekYs4lLsbOWChFuFJTSYxSoUBHu8TX6CIYnjCnNTzElgKfbvE5ONNCqqSzizEgE0ieKxSM4SgJSSXcJuL+t/MRHMlKSwdOZyaBjy6fTrFNL6GzQwq5gW4U4IISxoUhhlINix9waxbN493XKFUVVnqhVQksOjOPaMudxBmqwL20a3yjNxEjMSXL6OC2x+kSoX2HKkdYvjx7tNlNQK/MXPKFaEh2drBqiMJasyQpVQHoLg6e2nSKcDjAE5SQDsTX9vKJyyxLLDfpAZ/PfwilGhOVlaFpNiSXdmL709Isw/EVUDFmYkebu9vaK04E/mV1BFRWr1imRh1OXU2oaxrV9P5h1FokKxfFFl0AVozprb0pvGembMzVelFMN6W9I050zlvq9thr7+kX4LEqAygitHsphYPprCTSXQwDDYpVyfhJYl3bZjfaLEBeUuyncuPa1o1VtTPcipBelABuYycTPRLOVJJcuXDADSnpCT5egoswZWAxLGoBF9wQ936RbOmAsSXcVB11BGu48oHkYkBvjOazUr063hLxywCzA2Lhmah+kDTskMlqSDSilDUZtKRQJwKtC4/LoNRUWeLGUoUYvuaa1cim8UIwSQVPdy6atelohV7GQmJKkq0r7aQIJBYh2Pt90jQ4gES6JKnKavWrVqLxlLngPqWNRvG0bYyaQW+JvX6CFFYyGrt0p9TCjTY6Omn4vIliWOkC4actSjkCSo1qGf0oPJ7xVisUFFtjZ2d3dvNrw/CpiSSQ2bQPXrTXxhN27MqpFmGCjMIXvX9JAcFt6PB2ExCko5S+li/XpYwRgcGBMKlAAElSQCDRQqmlgFP6QECEB6FWrO7aa38Ii0nY5LVB03HiWQbqpU+31gXFcTcMGTY22qXjFGKdZTZvGgG9KHqYafNAqavo50DUO1vWM3Fyex1QRiZpWp7Bm5TfQP6fd4pnOhKVB1DYm3lrEpU1KgpRYe1Rpl1i6Qp8yFCjXFAfLQ/wCYOh7BBiM1VUc1BdgejXiU+etsgcOQQXcBIBdvWHGJSCUs5pdmcDffr4Q8rFKK0pGRIdg4BcGwq1Ir+hjoRXKpRKeoy6Hz9IKTwtDhaaJb4Qwf1LjzvD4qTNCC9Ck1tUOCn/ltAMvDLWsqIUQKnLSu/QRO2ruhejRVhlEXHLUgW6s37wFMVlBIrq38f58IPHD1B5gcsyiARQUcPoNX9o0cHw8EBTMQklKgoAseYAAaGg9REcq/RpNmItDvMykHKGBFhZ+sLIyQaHYfD4im2/hE3WorKlZcxKqUbp0B/aKRNSMqfiN0lVj5eetfSLF0Kci57smrgjbVyKxQlK1KTmdn0HmW60+caMuWgAqqAGdNW/nwiP8AeJCgyjW6XBynUUuNKQ036GUzcIwOUlgT4jU1Zz4xEIJKaEnKWqev7QYrGtnJCmAoS7PZuopFWC4kCQCTRy4Fa6DYdIm5UIYySUqCfiuACHBYO7GvnGXIkqSrMsUBtqSLR0EjDJSVKTc1qK7+P7NA+MkFMwrJCgTowZNfeCOT0P0UScSSQbsADtfX0fpB2IDpdA2FBRqOGJsxHpGXj8cVdAXAIbRg3oPeI4PGkMkEPms7C1fGsNxfaApxGHUlKiTQFyDQ6nX0pCwWPDBLEbkdCGeD8WpCz7HYht9bivWM+XIEtTFL13tWlfuwi07WwD5uFBJUVaAhqAtpc+cRmYcORlqRuOhBivF4gsSHbQs5LadIDnTVKClFnJAYeruPL7EJJgzQOFys4U5oCGbRx0r4UiC8KSz1BJev03DbxWcaUoSHfdvb78YslY5NwMihzPRjoHFPbcQVIWy1CEpBSaFJudQH00uIFxePOigA7Kapp9IeZis5JTym5Io7UJr91gIILguC9/Kv1iow9sZNU9SszhR6uzf46RQnDZrAnoK+u0HyZZKgAnMTo7MDu3Ro0JKUh0s3NUpUCkkdXJp0B6Rp10UjKHCSKKCgdRkJhR1P/T8UqsuVyGqeaZ/7EH1EKI5MrijHwuBUqdzJJTRyKA/pBJ0J+UaeIxAnJcqAytVgKGwST8/GM+RMWQos4dh+mjt99BpFGPWe7UFc1QxNCCTelNDGLtsyewybj0sQFOwYMw0oXufE3jPxSnFSabBtLPbrGVh5jK+yPeDECYt8r7Eat/iLWLixke6ZtU7Bw9H+xBEmaSBQJLFqV9AxJiQwqZYdanNaUJBNmJ8L1gjCyRcgkHQEE1D1B8tYcpITBsBhVk5iTuzMT1O8WjGEEvQWN7uNRBQBqzFqUYn/AB/MVSUhanW4LDluPPXS0Z8r2wQN/Z96SoNRksTWtARuLXMdBgMLIHxpKuQNahLN+X+d4Dly0JQzsSQ5+nQH1hYZYCikEt0JcbbtrEubfXod/QuK4mWleQJASBRkkpUbhs1TRvBmgfhGISoUVlqWBo/mPeC+KYTMAp6MQKv/ANzMQXtGdh8OCoBLEJ2ZRsdB4m/l0rTiDOi4NmlzEHKp3sVUoQXfaG41iUycpSDqBXX8zhhTmd9aQNw+YHCXUHrzC3g1WpBXEQMoEwlSmCyoqBWHfMlgK/5jFd7Lh0c/NXzk1LByAHYKAJp5+0By5agA6SxsCCaetPKJHEAHOl85LXNLjfaC8Hj0pIQsBz+r2G4FhHTtLSMyvKGJyqNGJNRYX84pwmLTKYODTmLWrS9b/SFjJVSQXJKg2zEMxjOl4MkP/LU/eLjG0BvS+IDMAoAhTBWam5SWJYhtYnipyKkBPLUUAOgIoau/sYwpeHarjYPbrWLMHJWtRAAOcsHqbj4RcnpCeJDo2J3MGCmdgCKvez1IgSeJiVJoVBwQbPRiD162gleH/CW4WiYkhIpy3YgPVKnFa/SLuGSAEpUuYgBYICVlQrUA0oA+lRam0qFBTMNcrOSyS5USxqw1rs8E4PCKJUe7JABo7BwLC2rbmoj0CRwhC8DmlSwFiYUryKIWDlDpSQGHMSwNDStmzkpEmUf9RGYjKpJQS9cqwlKqOKHmFRFORagcxguJAukghgbt1qQdWv51Fovk4VU4AyZYKwagAqLW00fXyjoZ3AUYlCVFEyWSqgCCAsVKlFTAZnLBydY6ns7JRgsOZQ5u8QJgWoMoJJ+BBZnBd9HrEtJbJ4bOJmdiFteZmVY5Mg2y11JZvnWNH/67JTRYWe8IVRiEjIzhNzXM9aCN/iiFDLMTMAAulfKoZWcpWAyjpV2yvAE6YyuRaXCspc5SHqjMn4SHLP10sZ5M14o5TG9gZ8pSlTElgQKAl32bpE//AI/LmABJKVn4QSyC4HLW1QRWx1a/YSeILSBKnHuyAujhYpVJrd7MWvrGRKxaJk8ylJEpKyWyqAKRqolbhIpqA28UpSYOKRyWL4MuXKzlJS6shela0Y+B94zpS8oVarNejFydumse18c7ImfICUTGYMEq53IFFU+ElmKhd48jxPBJkqbkmJIJNKXGmU6xrGVmbVFfelKK0oKMAS7mhP5TrStYuw3EVSFBQQlMw1BWHSARS1cxfwbQvSnHjSxrepofbX0ECGWXAZ7B2r4NrFCRtyuIqUkEzEu1cxAL6uMwhQ8vsbOUAeViARzEUIcUybQozuJdMbC4pM6UsoUpISHWixTWiswDLD0eivGB5mEHMlQeynJrV2tozwoURNU9BNaTAE8MCujFmvvWNDC8MCHOV6ipY+TF6P8AIQoUQ5u6MvZESSFqSsuylCm4LUi+QzUDD36fbw0KJkxBWHkgVcMCLBmPl4QPjsOlLrFy+9T1hQowjJ2OJlzp6syULJp1pWogqYJgYJLpJGYDRXgqGhR2vtIDTEnMkOWYB20bQdKj0gKZNRKyl3z1+EOWo76GHhRlHbo0l0aPBFqXNzJQFZAVkEiuUOxCnd3bzini2GUVd6oJQl+YJJLEuyfPppDQodUxRWgGXwYpSFk0LgDVwARvSv8AEWYbgWfmWRlYgXdRTcdKOX6Q8KN70HsM4vipYyJShilABYVKiSCX6hq+MZ8sGepQSUpUBVLEZhqx6Aa/woUNdDrYN/bOQLE6ACgH1iaD3ZoVCYKgpLNcN4hvDxh4UNiRqSeFKnzColTLFFAjlZLkKF1VBs3nGtisBh0qw0uYSFEJzBCd1G66k0PlRoaFGbZaQbg+IiTNMtQzS3KcoGVKZKgl0lILFYJFau1TGpjeFzZc3+3GVRZJl0BUtLFqqdILK/M9mDMIUKIfZSNzjnEjLICJaVOHV+VJKswSSNeVBDNo8YOBWqfPSlufK4BOZIcGtSBYGnTVzDwoTAhiJBDpKeRTEkZU/kJYDZnB+2BweZE1KUjPmNiEc2Qa5vma1LgwoUCA6rAcOlZUqm8+V1Jd0sWqClN/hI+JqWrAeK7KyytKgVJC1DkSoskWUMxcl2hQoAOjkylICEpch2SrNzEBinM4Fqg7xzPamUFyVIUQmilglIUUkEmhD7EU0hoUUxHlWISx3Or+UaXDsEGSVDNnLJS7EnKSDmA5WLQ8KN59GcezoO+lJomYZYFMhQVFJFxmBrV4UKFHGb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6" name="AutoShape 12" descr="data:image/jpeg;base64,/9j/4AAQSkZJRgABAQAAAQABAAD/2wCEAAkGBhQSERQUEhQWFRUWGBgYFRcWFxgVFRgXFhgXFxQXGBcYHSYeGRkjGxUYHy8gIygqLCwsGB4xNTAqNSYrLCkBCQoKDgwOGg8PGiwkHBwpKSksLCksLCkpKSkpKSkpKSksKSwpLCkpKSkpKSksKSkpKSksLCksKSksLCksKSwsKf/AABEIALcBEwMBIgACEQEDEQH/xAAcAAABBQEBAQAAAAAAAAAAAAAEAAECAwUGBwj/xAA9EAABAgQEAwYEBQMDBAMAAAABAhEAAyExBBJBUQUiYQYTcYGRoTKxwfAjQlLR8QcU4TNichWCksIWF6L/xAAaAQADAQEBAQAAAAAAAAAAAAAAAQIDBAUG/8QAJREAAgICAgIDAAIDAAAAAAAAAAECEQMhEjEEQSJRYROBBRQy/9oADAMBAAIRAxEAPwDocukRUmjRoJlE0aLTw147+aR5/CzBKYYiNs8HDRlzpGUkRtHIpGMsbiDtDNFhTDNGhkQaE0SaE0Mki0NEmhNDAi0M0TaE0AEGhRJoUAEYTRJoTQARaE0SaE0AEWhNEmhoYDNDNEoUICLQzRJoZoYEWhiIlDNAIjCaJGGgAZoTQ7Q0ADQoeFAA0KFCgGKFChQAd6MOIuCIcw6THjWexRUuTAs3BC8aJER/t3hqVCasxZ/CwqsZ2J4aU2rHVf2sVTcC8bRzNGUsKZxypZERyx0mJ4ZvGRicOlJMdUMqkck8TiBNDNFqkRFo1sxaINCaJNCaGIi0M0TaGaACLQmiTQmgAi0M0SaE0MCLQmiTQmgAg0Jok0JoAItDNE2hmgAgRDNE4iRAIi0M0SaE0MCLQmiTQmgAi0M0SaE0ICLQmiTQxgAi0KHaFDA9FKIdMuLaQ4jxLPaoSZcTaJJEOUwDIgQmhyYYmAATFCloxMSlL2tHRrEYmOwVXFI1xyoymjJxUkbwIZcaOKwwCXdvG0Z5jug7RxTVPogpDRGLCYi0aGTRFoZok0JoYiMJokRDNAIi0IxJoTQwIQmiTQoBEYYxJoaACMKHaGhgNEYnFcyYxHX7+bRLkoq2NRctIdoUSaE0USRaGiTQmgAi0JocQ7QDItDNEmhNABXCibQoAo71M6LUzIzEzotRPjx6PYs0xOiXfRh/9fkineJ929WaDJOKCg6VBQ3Bce0TQ7NDvIkkwEJkTTiQNRS9RTx2gCw1oExcuhjlsd/UyWlREuUqYkH482UHqAxPrHP8b/qHNnIXLShMtKgxLkrY3rYU2EUoslziA8f7SKmzORxLQeXqajOeu23jGbh501L5VKDDOoA2Ds58zAmdgNHr+3s/rCQ9Tvfc7xv0c/ZsYTtAoK5jmS9XuAWsY2sNxSXMoFV2NOnhHODDFdaWGUH9LketPJ4WRTURUaguDchj5abQ45mtEyxJnXNDRzUjjsxISCMw11Na38HjUwXF+9SD8OhetdY6VlizB45Gi0KJpwizUFB+/CIEEEgs42i1JMhxaGhQ8KKJIwmiTQ0AEYZolDQwIwmjK4h2mlS6A94rZJoD1Vb5xyGO7UTZoPeAy0v8Cb5aMSCQSTWh6RzZPJjDrbOnF4s596R2y+MSgrKFZlahNQBuTYQGucVHMqxo2328cvK4uJCAruJoQRmK1IIB0vZhaCV9rstVSZgAapQRUsB848jyM2XNr0ex4+HFh2ns6vD4pqKLjc6PvBrRxMztewJVJmhIqSUkAeNN4lgu0xmECWiaCoOlk0UN0gkPfTSN8Hlzxxqas58/hwyS5QdM7NoHxuMEtLmpNhv/AIjNTxWYBXKT4fNjHPcTweJmlxiGcBvwwKEOGIdgx21jafnRcah2Yw/x8lL59GvL4ksKKs17g/CR4ft/OphOOyZiggLSJhshw5o5beOPmdjM+UKxClFRutRCBsCdK9PONnHdlJOEOGnSWI/uJaSoDRfeIVzChD5fSMfHzSjKruzbyMMZK6po6ZoTRJoTR7J4xBoeHaFCAtxHatAH4YKjS9AH31p9mAcRx1c5LUSlhmSL9a7RizUhJBFtS9DtF2EwagSQeUinlWPLtUejuy5UwuddhCw85SHmJUUsKZS2ZVvSL5Mks+5irFMkAHzrE8h8fYTN7dTigpZOY0CgC7Veln66RzgWa36+BhTFVLCIFRIZMaaM9saZMiCVXtYjw3h13bzMPhJWdQBoNS1GF/aHYJFa0Fx1t8nEWTzloHJuroX+/WL8UrOoqsn4QP8AanXwv7wAtbkml4Ox9BmC4kpJBUSQ9a1NrHSCZkkzSnIKlipqgEvoNNfOMl4sw2IUhRILP9/fjEte0O/sMm4SaLpJNKVCm0VXwHhBuHMxKMuQhi5IUHIbTTyi3s/xXOiYlfMxGXcHm9osxXEUBZBUAdm6UsOnvE79l6XQFKxWLQVZSoD/ALD4OHi9HE8WxUUhRpfK/sYrVxRFCVEeRrtpB0rGhaE5S4qxtctX0aNFJrohxT7L8LxZSmC5ZSd3GX50jRQhZDhLjoQfrAKOH5yMigoml2ZvHSLZ0qZhh3iiAkXL0rZ40XkV2Q8F9EsdNXLS+SpoA4v62EQ4auYuWklFdfhH1jF4h2sRMU7KIFGAoN76wb2Z7VSFK7vOATYEj6U39YxXkt5fw6H4iWL9DuIGYlD5SK3cOw5lNX9IPqI4rjGLxc5GdTolpUM6UB07hJNXfc0js+1WNASUvcMPCilHwogf+UcqjiUwyVSUgKCiVKItQFg+wic+SUpNJjwY4xim1s5PGY0hSQXrUts+pvBOE4UqcvvSAUlyEEcqS5pTlADNv0inD8GUoLUp1qS3IOUEqAIqKmhjuMDhMjCyQlLJYBiHdva+0YJUbylZ33ZRGbCpC0vLY5UrAKhzqdy5BSxYBgzaxZhuLYIYmZJ7tps2Zz5paigzEIAFVJyhkoFqGmsFdlwP7SWdebVtSfrDTOAyRPE4PnzZwXLZqaWjH2Ui+XJwsuaqXlQJk85lIU6s93ZKiQ1DQACnhHB9ucRKxU1CJGXLJKJcwp5UoMxYSyGAqlnLUEegYjDSlTETfzo+EuQBfQUNz6x50JCJc7HozDM8pZLO7TUB69BpCsZkY3sLjkq7tGJlzlKSpQSoLQopScpOdsr8w1eKMVh+ISkpEzBkgJCPwyFA5OUMxuwj19MtGYFgTUJ6O2YBv+PtAnGeGomiWFqCSlToqBz0y70/ekTf2jRNr2eL4LjhROKJ61S0F/w5qCFgmzK1H31jv+E8aRNlFGYEgZklwXDpfwMbHaPsuvEzZanSZQyiZKWApJGZ1EZkljlLOCDQVjPx/wDSeTLadhFTJK05TkSs92oKISoVqmhJodGjTHJKSf0RkuUWmQaGMDcJWoyJZmF1lIzGgdWtqQU0fQJ2rPn2qdEYUShQwObxmGKCAHyAu9wHIDfTzhYDFFJY1S4vYbwYTmSVJUAx8Us5dTagt7QThMCE/EA5FCLEfYbzjxeWtnqcd6HxkzIlz6bk2jnp2LKi5pT2jV4ovMtEvRI5nLeHoIpx+BUkaMGy2DZjcDxio0KezNlS3NXAavtEUzWzH9VPXSCFEJll2clqWID23gDPUA2f+W3pGi2Z0JKCq5Ab0D7wRLx6ZaSA5J1tWg9LxStdMwFHDdXPK79BF3DcNzZhUeW9/G8DYLsZWFUJbqo5ygWJ0P8AHWKJ0guokasz2AoaQfOTyBgokFRe9bnXQCK8BiUpJzJCjdzqXGUDa/tCUiqM4tTxAYfN/EQwVF605uY0USGDOSN/kIhNlAAkKNSQHBrfXSwiyaDuBH/U8U/WKeKpInOEkhhYExZwEEd4Dun5GNuQQ9bGh/eJHRygSpQPIrpQ02rG9whxJSCN6GhqYJKS+QXB9fOJzpCkVUGf3ih0RXjO5HeOQU1Db9IzMTiTPHe4mYpKHKkoQQkHYVdhTTd4hxmc5los6n+X7mLZCEzMWEKAKECgp+UdevyjKa0XBuynAgKKssj8Nk5FnNNcn4xSgINi3WNaXw6XOSEzJfdoCkETEpEtQIcE5g5Brc6sIInz5kwEJJSB8IozaFtbDTSNXhslREwFmIyhgCdWd7n7Mcbl9HWl9nF4rBLTPHfqzJUlISCXAUkMWamUqq3+6NeTgD3KkrASSFAszMRb0gbiPDpyJUwThnEtQImIBoFEgOguoGhs9xWL8PiWkiYOYBNSDQhmJBEWsr9lPDGviwLhwSFBFlFIVa4BCXJ9oMweIKkqUpOQhS0gXJCSwL7EB9oq4XPlzGUkVys5Z2Nb7a+UXzxzAMzj4n1zJAS3Vz6HrDUrM3FrR6P2VU+GS36j8gYo432VTipucqKSEhNADbNv/wAjFHYzFEYZrspXjYUh8NKmJ4jNmsRLXIlpBflzoVUM92J01MZvspdA03sGgg/iKFGokdOt45Xtl2f7rFd8qy7XqEhJqPEx2eMlzDj5E1L5BLmIWQeWuYgEeOUxkf1FW6JR6rHqkGFYNHTDDJmCUtQfKc6LUdJSXcbGA+PcCXPIKJhQwUks5Cna7EdYM4OHlSzmflTcNcPTT7EVYDiU1cxaZsgywKoXmzpUHZjQZV2LV1rSJKKcaif30pUussZRMH5g6uYioJBT42jcnIJlLP8AtV7ORAc3GoSlSlKSlCXKlEgJTl+LMTQNBciYmYjlIUldUlJcEKFCCLgiGgZxOIlgLUAGAUWFtTFTRfilAzFgGoIca1AP1itSGj6GDuKPCmqkyDQok0KL2QcRIUqWBMACpdlpOlnSeh36xoYfiISUlKipA/LYhyR6gN7RbgpyFpWlJzP+U7NUVuKXaMXGYZUlYNgbEdL008OsePXI9Lro6KStOVSyQoXr1bljMVMUouXa4enmB0B84FwWMDhJsSKE06+EFcTWUqykgffju0CVaFdoFmKNSOiRuHLAA76xOWoE5EpcUK3NG6PoaRDBusqLOAktpXSu9YK4Xw6h3NzdIH2GeG3Qkgc4clBBcKUaBxUsD8oORMCJZdnIYndvi8aPCxaHnJBS4Behp4nyHvAXEJwK2/SCSCaO1PdqQuy+icjEpWCCKUA6DW1n3gbGLK0hUtLAKbKnQEOfc+VIqwOKyrT/ALlJT10d/UesFnieVOQgG+Wls30f5NApfKkNx+NspweGdIUVChZvrG3gOJICRLVKOQEc4qBzBLknSrvAqEiUhKRzGgIoxcAu+iRekaCChMvJYF3YkOmpYDQX10ENuxRVF2DwSVqmZACCcwAIHwuk+J/aKZ2EKXOlRdzStf3i/hQWcywrKEtQC5LsnrdvGNhfDiUvMSC+xNGH7NC5UU42c1KmlKneukasyf3ktIPxA6saNvtAnEeGmXVIJSOmv28V4eeMpUo0FKUqbeV4tv2StaAuK8GmK7qYlNEqIJoKfyG84o4twQy1iYoslZDNXQvU6hveOkw/F5KwUqOUNZi76MW8Iy+PYtKMKgTCVS1TWQWYhkmvi594xnktUawhux8Fi83KC5ADV06R0HCxlKiTTKGsNTmJa9SKUjguDSnWVS5qSAKuWLecdYSmXKmKMxyAnlSX/NXw/mOWjpegPinbtEqYuUtBCSsIzvYhqkfpBo8dMvs/IUkBUsZsvMUuknl3SXO/lFfBJJnDvZqSlP5UkkvV3b36tG1ipfKpizA3A0qPJo0oizyCfxXCYeSlPdgzpYKSChUteYE5V96CkkNdnc7RljixKEzZomDOo/iKScijYJSoOKAW8Y7qd2Gw0/NNUpWeYxWQt0uCQAygrK1mED8emYXCYZElctOIyqzyUqLZDvyNQNvV4TcUPkzp/wCnGNEzBli/4ig/kmOmnzESkqmTVJQhIqSzD1jxFPb+eVTFAhPeBQKUhviZymtFMLl7RTO47iJstlLKwVuoKVq12Jql/W0Q5EqR6hP/AKk4GUvLlWoEk5wAGJLlwo5hU7fOMbtp2xwuIlgSbpLuUtRSS/mC28eTY4ZppADVqSCLXatdw/SCsNNSDkLgipsXc32+zDdrZLbPcuz3aSWvDyUJOYhCUqYglJCQ6iNuv7RszMQhI5lJS4oVMmhPVgzMKR41w3iclCs8gd1fVUzLmegzKIyjNZqtFvbTi8yetCSsEplhgDlCsxJJOgDBnp5xnZqnqz1jB8UkYjMgKQqoBYpKS/5WJqbdawfwvBS0oySQkISohk2CndQY2Dkx83omzEZlguEiqn3sK7O4NY2cJx3ESZTpmLAmOkpJzAuHP7vDuibO54ygpxClpNgn2DEf/kiCpGOCxZiLpItHmOK4zMSHfK9DzUetfbSsb+C47+GlalAKZySWPRg1XGnWPS8fyU0rOHLjd6OxIEKAMPxuUpCVZmcA7fWFHf8Ayw+zl/jkcZISuUQ6WLlq7HfW8dD3HfyTmSCahrEF6EKqzhq9TSsc9KmZVZ1MoE1N8pLu46u4jW4fxTunBbKr4QKgJZ2jzX9o7I60Yk7DFIBJHhq1q7FwYjNxClqC1udnuQAw+cHyPxZ4mLZiosm45Q4B6UgqfgjMUSFBwoAZaAAAm3i4YbdYvkvYuJZImASQARQAF/1Hm8yHbyMH4ZKMjE2DPsq9ooRgy7EAj41OXNTyMTetPut61pCUkCqiAQkU0t7+kYM0QOrFBJVUXLCxLD1ofSObxisrl3P5vGwDx0U9IckD4ASOp9LnRo5mZwr+6eWFB1E1LsAnXqS8XH2S9sFTjZaVo/ERysScyfiJBV828o0p8ozTmTzAE1BcFzRt9bRfw3+nkqUUrXMmFSTQgJSPRi8aXB+zKcPL7tBJqSs6k6O3Snl4xi5KO0dPG1TAeMZk92QeVuUAM+j9AzX6wBM40sZ+apub0FKHT/MHcWwJJZXxNyqLv0B3GnSOfRJJVl1JZjvBHNqiv9ZLdnb9m+0QWFd7d8wpUtQ0fTNHZYecCKKGTYGhepG7/tHkU+akJQuWVIKWFRlVlUm40LmvlDye0s1BdK1PpX19orlohxaej1IpQtLIUS6g+9yS46CMXtEhMlSkIcAgLVYixZtX1844/h/aiegqKFpBIsrQb7AxXiu006csFS1q/wBobUswAHXSIc/RLo1JchWqgkHe52vSGVhXDK5yRUGo8G0EUSeET5qQrvikAsxAznR2LC/1jYVhnXK7ucAhyZhzJFGLDxvDckNNoypHApZNAQXeij8qx1WFEhMmaoAjKEAZq2cjVgeojmziSlc1cheZKPiazZbjcOGeKeI46auXcy0KylRZ9LgihqSP5pnaNXs6jDdq1pFAnwJrUUcaRkcO7ZqkqnLmDMCCGeiWc6vTSM1WOmjKhOIVnAZSSlKlggVIAHwsxf6RxuPnTFqUk5qmuYgA18GioNN7JmqQdh+1s2TmQicrulVypelXYPYuWcX84qxWPfKACc2t7aPUxnowFGmKItZja4Ox+9YOkEJISDShFCWc00p4wpqJkyWMQElJ+IG1AG87+UaQwRQiWvlbK7/CQl35qvq486wHNlhQABIN0AUc7P8AvaGONWE8zOBYfKMnbQ+h5mFQougqc3zGij0VuQdd+sE4nhaXCQXILMxJa1RuS/lFOGmEELYK3SaDwa2kaKOJITLdCTnJopycrnM7GmlOvs+XopNBM/gK5ErvFgZTbIoFSXqKKZTFto5/iGJmTlZwz5UpLMC4uSdf4jQ4txNU9s/MBVmYPQOCDZrAQBLmJTmFm0LsQTcdfn0hLWxSl6RXJmMog2VQ1cbE1q+saJ4qsIMsKCqpJCwBVLgAM41gGbhkqDgO70PrQ6G8QQmqczOdDSlBBp7EieHxqJgKSHJcgGotYHQjSCkz1ospmPnajfJoEPdy1ukP+YFqA7Xpr6wNPx6VHlJA1F/41gp38ehBisas3K//ACaFAIxI3Pkf2hRXyJo6qVlKVuSGDgGjhxR26gv0gNbE0ffe+0KYXUXJDvpTwiDOgtswdn8a3jvMA/BcXTLRdyxCTo5YN0NBE+GY4oW9xVzf0f5+Mc5/bsAl9ixa+oswroI08FIJQwIIteo8RYffSMFLdMtqlZ16eL95ygkB+hGjXtZ4oxvEGDADKkAU0s99wR6mAJRSlOUHmLPrRnYfdoCxM4uBYAuQC7G7HqLeMDpDtsuxeMzBgRUhmBAOx8P3jV4DgDLmWAZJbc0Fw9PDrHKYjiJXMcJ5QzEhuoLfdIvw3aFclSpgLqZi+1z4VAiJZl/yioLds9GSxJKgGQAoudbg+AY16RgSe18uYFBKCVJStdeZIKApSairUGgjlUdq5q0zCVFpoIUwCS4SQACXypDuwgjsxxVEqXMzpGXKwS3xEuQHa7P6xg9G/KztFcNGJkSz/prUlC6B2KgklJGqa2vQRm8N7FrnqKxMQNMyQpQNWzC1wDqbaxz3EO1aySZalBxlCQQyAxGmsT4F/UVcmTk1HwkEApNPu0UnauhrK1oo7V9mMTLmLJmyzLBZKkhg2zKq/UOCxqIwk8PQH72ZNXsEjKHJsS5be1Yux3EZiqqJU5JY2c/Ea+UByZSnoW6GuljvFqTM3KzWweHlsVKlkgBxX8wSAnlFG8Iu4JxnupipiUIBDpAUAALXar0oekYs4lLsbOWChFuFJTSYxSoUBHu8TX6CIYnjCnNTzElgKfbvE5ONNCqqSzizEgE0ieKxSM4SgJSSXcJuL+t/MRHMlKSwdOZyaBjy6fTrFNL6GzQwq5gW4U4IISxoUhhlINix9waxbN493XKFUVVnqhVQksOjOPaMudxBmqwL20a3yjNxEjMSXL6OC2x+kSoX2HKkdYvjx7tNlNQK/MXPKFaEh2drBqiMJasyQpVQHoLg6e2nSKcDjAE5SQDsTX9vKJyyxLLDfpAZ/PfwilGhOVlaFpNiSXdmL709Isw/EVUDFmYkebu9vaK04E/mV1BFRWr1imRh1OXU2oaxrV9P5h1FokKxfFFl0AVozprb0pvGembMzVelFMN6W9I050zlvq9thr7+kX4LEqAygitHsphYPprCTSXQwDDYpVyfhJYl3bZjfaLEBeUuyncuPa1o1VtTPcipBelABuYycTPRLOVJJcuXDADSnpCT5egoswZWAxLGoBF9wQ936RbOmAsSXcVB11BGu48oHkYkBvjOazUr063hLxywCzA2Lhmah+kDTskMlqSDSilDUZtKRQJwKtC4/LoNRUWeLGUoUYvuaa1cim8UIwSQVPdy6atelohV7GQmJKkq0r7aQIJBYh2Pt90jQ4gES6JKnKavWrVqLxlLngPqWNRvG0bYyaQW+JvX6CFFYyGrt0p9TCjTY6Omn4vIliWOkC4actSjkCSo1qGf0oPJ7xVisUFFtjZ2d3dvNrw/CpiSSQ2bQPXrTXxhN27MqpFmGCjMIXvX9JAcFt6PB2ExCko5S+li/XpYwRgcGBMKlAAElSQCDRQqmlgFP6QECEB6FWrO7aa38Ii0nY5LVB03HiWQbqpU+31gXFcTcMGTY22qXjFGKdZTZvGgG9KHqYafNAqavo50DUO1vWM3Fyex1QRiZpWp7Bm5TfQP6fd4pnOhKVB1DYm3lrEpU1KgpRYe1Rpl1i6Qp8yFCjXFAfLQ/wCYOh7BBiM1VUc1BdgejXiU+etsgcOQQXcBIBdvWHGJSCUs5pdmcDffr4Q8rFKK0pGRIdg4BcGwq1Ir+hjoRXKpRKeoy6Hz9IKTwtDhaaJb4Qwf1LjzvD4qTNCC9Ck1tUOCn/ltAMvDLWsqIUQKnLSu/QRO2ruhejRVhlEXHLUgW6s37wFMVlBIrq38f58IPHD1B5gcsyiARQUcPoNX9o0cHw8EBTMQklKgoAseYAAaGg9REcq/RpNmItDvMykHKGBFhZ+sLIyQaHYfD4im2/hE3WorKlZcxKqUbp0B/aKRNSMqfiN0lVj5eetfSLF0Kci57smrgjbVyKxQlK1KTmdn0HmW60+caMuWgAqqAGdNW/nwiP8AeJCgyjW6XBynUUuNKQ036GUzcIwOUlgT4jU1Zz4xEIJKaEnKWqev7QYrGtnJCmAoS7PZuopFWC4kCQCTRy4Fa6DYdIm5UIYySUqCfiuACHBYO7GvnGXIkqSrMsUBtqSLR0EjDJSVKTc1qK7+P7NA+MkFMwrJCgTowZNfeCOT0P0UScSSQbsADtfX0fpB2IDpdA2FBRqOGJsxHpGXj8cVdAXAIbRg3oPeI4PGkMkEPms7C1fGsNxfaApxGHUlKiTQFyDQ6nX0pCwWPDBLEbkdCGeD8WpCz7HYht9bivWM+XIEtTFL13tWlfuwi07WwD5uFBJUVaAhqAtpc+cRmYcORlqRuOhBivF4gsSHbQs5LadIDnTVKClFnJAYeruPL7EJJgzQOFys4U5oCGbRx0r4UiC8KSz1BJev03DbxWcaUoSHfdvb78YslY5NwMihzPRjoHFPbcQVIWy1CEpBSaFJudQH00uIFxePOigA7Kapp9IeZis5JTym5Io7UJr91gIILguC9/Kv1iow9sZNU9SszhR6uzf46RQnDZrAnoK+u0HyZZKgAnMTo7MDu3Ro0JKUh0s3NUpUCkkdXJp0B6Rp10UjKHCSKKCgdRkJhR1P/T8UqsuVyGqeaZ/7EH1EKI5MrijHwuBUqdzJJTRyKA/pBJ0J+UaeIxAnJcqAytVgKGwST8/GM+RMWQos4dh+mjt99BpFGPWe7UFc1QxNCCTelNDGLtsyewybj0sQFOwYMw0oXufE3jPxSnFSabBtLPbrGVh5jK+yPeDECYt8r7Eat/iLWLixke6ZtU7Bw9H+xBEmaSBQJLFqV9AxJiQwqZYdanNaUJBNmJ8L1gjCyRcgkHQEE1D1B8tYcpITBsBhVk5iTuzMT1O8WjGEEvQWN7uNRBQBqzFqUYn/AB/MVSUhanW4LDluPPXS0Z8r2wQN/Z96SoNRksTWtARuLXMdBgMLIHxpKuQNahLN+X+d4Dly0JQzsSQ5+nQH1hYZYCikEt0JcbbtrEubfXod/QuK4mWleQJASBRkkpUbhs1TRvBmgfhGISoUVlqWBo/mPeC+KYTMAp6MQKv/ANzMQXtGdh8OCoBLEJ2ZRsdB4m/l0rTiDOi4NmlzEHKp3sVUoQXfaG41iUycpSDqBXX8zhhTmd9aQNw+YHCXUHrzC3g1WpBXEQMoEwlSmCyoqBWHfMlgK/5jFd7Lh0c/NXzk1LByAHYKAJp5+0By5agA6SxsCCaetPKJHEAHOl85LXNLjfaC8Hj0pIQsBz+r2G4FhHTtLSMyvKGJyqNGJNRYX84pwmLTKYODTmLWrS9b/SFjJVSQXJKg2zEMxjOl4MkP/LU/eLjG0BvS+IDMAoAhTBWam5SWJYhtYnipyKkBPLUUAOgIoau/sYwpeHarjYPbrWLMHJWtRAAOcsHqbj4RcnpCeJDo2J3MGCmdgCKvez1IgSeJiVJoVBwQbPRiD162gleH/CW4WiYkhIpy3YgPVKnFa/SLuGSAEpUuYgBYICVlQrUA0oA+lRam0qFBTMNcrOSyS5USxqw1rs8E4PCKJUe7JABo7BwLC2rbmoj0CRwhC8DmlSwFiYUryKIWDlDpSQGHMSwNDStmzkpEmUf9RGYjKpJQS9cqwlKqOKHmFRFORagcxguJAukghgbt1qQdWv51Fovk4VU4AyZYKwagAqLW00fXyjoZ3AUYlCVFEyWSqgCCAsVKlFTAZnLBydY6ns7JRgsOZQ5u8QJgWoMoJJ+BBZnBd9HrEtJbJ4bOJmdiFteZmVY5Mg2y11JZvnWNH/67JTRYWe8IVRiEjIzhNzXM9aCN/iiFDLMTMAAulfKoZWcpWAyjpV2yvAE6YyuRaXCspc5SHqjMn4SHLP10sZ5M14o5TG9gZ8pSlTElgQKAl32bpE//AI/LmABJKVn4QSyC4HLW1QRWx1a/YSeILSBKnHuyAujhYpVJrd7MWvrGRKxaJk8ylJEpKyWyqAKRqolbhIpqA28UpSYOKRyWL4MuXKzlJS6shela0Y+B94zpS8oVarNejFydumse18c7ImfICUTGYMEq53IFFU+ElmKhd48jxPBJkqbkmJIJNKXGmU6xrGVmbVFfelKK0oKMAS7mhP5TrStYuw3EVSFBQQlMw1BWHSARS1cxfwbQvSnHjSxrepofbX0ECGWXAZ7B2r4NrFCRtyuIqUkEzEu1cxAL6uMwhQ8vsbOUAeViARzEUIcUybQozuJdMbC4pM6UsoUpISHWixTWiswDLD0eivGB5mEHMlQeynJrV2tozwoURNU9BNaTAE8MCujFmvvWNDC8MCHOV6ipY+TF6P8AIQoUQ5u6MvZESSFqSsuylCm4LUi+QzUDD36fbw0KJkxBWHkgVcMCLBmPl4QPjsOlLrFy+9T1hQowjJ2OJlzp6syULJp1pWogqYJgYJLpJGYDRXgqGhR2vtIDTEnMkOWYB20bQdKj0gKZNRKyl3z1+EOWo76GHhRlHbo0l0aPBFqXNzJQFZAVkEiuUOxCnd3bzini2GUVd6oJQl+YJJLEuyfPppDQodUxRWgGXwYpSFk0LgDVwARvSv8AEWYbgWfmWRlYgXdRTcdKOX6Q8KN70HsM4vipYyJShilABYVKiSCX6hq+MZ8sGepQSUpUBVLEZhqx6Aa/woUNdDrYN/bOQLE6ACgH1iaD3ZoVCYKgpLNcN4hvDxh4UNiRqSeFKnzColTLFFAjlZLkKF1VBs3nGtisBh0qw0uYSFEJzBCd1G66k0PlRoaFGbZaQbg+IiTNMtQzS3KcoGVKZKgl0lILFYJFau1TGpjeFzZc3+3GVRZJl0BUtLFqqdILK/M9mDMIUKIfZSNzjnEjLICJaVOHV+VJKswSSNeVBDNo8YOBWqfPSlufK4BOZIcGtSBYGnTVzDwoTAhiJBDpKeRTEkZU/kJYDZnB+2BweZE1KUjPmNiEc2Qa5vma1LgwoUCA6rAcOlZUqm8+V1Jd0sWqClN/hI+JqWrAeK7KyytKgVJC1DkSoskWUMxcl2hQoAOjkylICEpch2SrNzEBinM4Fqg7xzPamUFyVIUQmilglIUUkEmhD7EU0hoUUxHlWISx3Or+UaXDsEGSVDNnLJS7EnKSDmA5WLQ8KN59GcezoO+lJomYZYFMhQVFJFxmBrV4UKFHGb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8" name="AutoShape 14" descr="data:image/jpeg;base64,/9j/4AAQSkZJRgABAQAAAQABAAD/2wCEAAkGBhQSERQUEhQWFRUWGBgYFRcWFxgVFRgXFhgXFxQXGBcYHSYeGRkjGxUYHy8gIygqLCwsGB4xNTAqNSYrLCkBCQoKDgwOGg8PGiwkHBwpKSksLCksLCkpKSkpKSkpKSksKSwpLCkpKSkpKSksKSkpKSksLCksKSksLCksKSwsKf/AABEIALcBEwMBIgACEQEDEQH/xAAcAAABBQEBAQAAAAAAAAAAAAAEAAECAwUGBwj/xAA9EAABAgQEAwYEBQMDBAMAAAABAhEAAyExBBJBUQUiYQYTcYGRoTKxwfAjQlLR8QcU4TNichWCksIWF6L/xAAaAQADAQEBAQAAAAAAAAAAAAAAAQIDBAUG/8QAJREAAgICAgIDAAIDAAAAAAAAAAECEQMhEjEEQSJRYROBBRQy/9oADAMBAAIRAxEAPwDocukRUmjRoJlE0aLTw147+aR5/CzBKYYiNs8HDRlzpGUkRtHIpGMsbiDtDNFhTDNGhkQaE0SaE0Mki0NEmhNDAi0M0TaE0AEGhRJoUAEYTRJoTQARaE0SaE0AEWhNEmhoYDNDNEoUICLQzRJoZoYEWhiIlDNAIjCaJGGgAZoTQ7Q0ADQoeFAA0KFCgGKFChQAd6MOIuCIcw6THjWexRUuTAs3BC8aJER/t3hqVCasxZ/CwqsZ2J4aU2rHVf2sVTcC8bRzNGUsKZxypZERyx0mJ4ZvGRicOlJMdUMqkck8TiBNDNFqkRFo1sxaINCaJNCaGIi0M0TaGaACLQmiTQmgAi0M0SaE0MCLQmiTQmgAg0Jok0JoAItDNE2hmgAgRDNE4iRAIi0M0SaE0MCLQmiTQmgAi0M0SaE0ICLQmiTQxgAi0KHaFDA9FKIdMuLaQ4jxLPaoSZcTaJJEOUwDIgQmhyYYmAATFCloxMSlL2tHRrEYmOwVXFI1xyoymjJxUkbwIZcaOKwwCXdvG0Z5jug7RxTVPogpDRGLCYi0aGTRFoZok0JoYiMJokRDNAIi0IxJoTQwIQmiTQoBEYYxJoaACMKHaGhgNEYnFcyYxHX7+bRLkoq2NRctIdoUSaE0USRaGiTQmgAi0JocQ7QDItDNEmhNABXCibQoAo71M6LUzIzEzotRPjx6PYs0xOiXfRh/9fkineJ929WaDJOKCg6VBQ3Bce0TQ7NDvIkkwEJkTTiQNRS9RTx2gCw1oExcuhjlsd/UyWlREuUqYkH482UHqAxPrHP8b/qHNnIXLShMtKgxLkrY3rYU2EUoslziA8f7SKmzORxLQeXqajOeu23jGbh501L5VKDDOoA2Ds58zAmdgNHr+3s/rCQ9Tvfc7xv0c/ZsYTtAoK5jmS9XuAWsY2sNxSXMoFV2NOnhHODDFdaWGUH9LketPJ4WRTURUaguDchj5abQ45mtEyxJnXNDRzUjjsxISCMw11Na38HjUwXF+9SD8OhetdY6VlizB45Gi0KJpwizUFB+/CIEEEgs42i1JMhxaGhQ8KKJIwmiTQ0AEYZolDQwIwmjK4h2mlS6A94rZJoD1Vb5xyGO7UTZoPeAy0v8Cb5aMSCQSTWh6RzZPJjDrbOnF4s596R2y+MSgrKFZlahNQBuTYQGucVHMqxo2328cvK4uJCAruJoQRmK1IIB0vZhaCV9rstVSZgAapQRUsB848jyM2XNr0ex4+HFh2ns6vD4pqKLjc6PvBrRxMztewJVJmhIqSUkAeNN4lgu0xmECWiaCoOlk0UN0gkPfTSN8Hlzxxqas58/hwyS5QdM7NoHxuMEtLmpNhv/AIjNTxWYBXKT4fNjHPcTweJmlxiGcBvwwKEOGIdgx21jafnRcah2Yw/x8lL59GvL4ksKKs17g/CR4ft/OphOOyZiggLSJhshw5o5beOPmdjM+UKxClFRutRCBsCdK9PONnHdlJOEOGnSWI/uJaSoDRfeIVzChD5fSMfHzSjKruzbyMMZK6po6ZoTRJoTR7J4xBoeHaFCAtxHatAH4YKjS9AH31p9mAcRx1c5LUSlhmSL9a7RizUhJBFtS9DtF2EwagSQeUinlWPLtUejuy5UwuddhCw85SHmJUUsKZS2ZVvSL5Mks+5irFMkAHzrE8h8fYTN7dTigpZOY0CgC7Veln66RzgWa36+BhTFVLCIFRIZMaaM9saZMiCVXtYjw3h13bzMPhJWdQBoNS1GF/aHYJFa0Fx1t8nEWTzloHJuroX+/WL8UrOoqsn4QP8AanXwv7wAtbkml4Ox9BmC4kpJBUSQ9a1NrHSCZkkzSnIKlipqgEvoNNfOMl4sw2IUhRILP9/fjEte0O/sMm4SaLpJNKVCm0VXwHhBuHMxKMuQhi5IUHIbTTyi3s/xXOiYlfMxGXcHm9osxXEUBZBUAdm6UsOnvE79l6XQFKxWLQVZSoD/ALD4OHi9HE8WxUUhRpfK/sYrVxRFCVEeRrtpB0rGhaE5S4qxtctX0aNFJrohxT7L8LxZSmC5ZSd3GX50jRQhZDhLjoQfrAKOH5yMigoml2ZvHSLZ0qZhh3iiAkXL0rZ40XkV2Q8F9EsdNXLS+SpoA4v62EQ4auYuWklFdfhH1jF4h2sRMU7KIFGAoN76wb2Z7VSFK7vOATYEj6U39YxXkt5fw6H4iWL9DuIGYlD5SK3cOw5lNX9IPqI4rjGLxc5GdTolpUM6UB07hJNXfc0js+1WNASUvcMPCilHwogf+UcqjiUwyVSUgKCiVKItQFg+wic+SUpNJjwY4xim1s5PGY0hSQXrUts+pvBOE4UqcvvSAUlyEEcqS5pTlADNv0inD8GUoLUp1qS3IOUEqAIqKmhjuMDhMjCyQlLJYBiHdva+0YJUbylZ33ZRGbCpC0vLY5UrAKhzqdy5BSxYBgzaxZhuLYIYmZJ7tps2Zz5paigzEIAFVJyhkoFqGmsFdlwP7SWdebVtSfrDTOAyRPE4PnzZwXLZqaWjH2Ui+XJwsuaqXlQJk85lIU6s93ZKiQ1DQACnhHB9ucRKxU1CJGXLJKJcwp5UoMxYSyGAqlnLUEegYjDSlTETfzo+EuQBfQUNz6x50JCJc7HozDM8pZLO7TUB69BpCsZkY3sLjkq7tGJlzlKSpQSoLQopScpOdsr8w1eKMVh+ISkpEzBkgJCPwyFA5OUMxuwj19MtGYFgTUJ6O2YBv+PtAnGeGomiWFqCSlToqBz0y70/ekTf2jRNr2eL4LjhROKJ61S0F/w5qCFgmzK1H31jv+E8aRNlFGYEgZklwXDpfwMbHaPsuvEzZanSZQyiZKWApJGZ1EZkljlLOCDQVjPx/wDSeTLadhFTJK05TkSs92oKISoVqmhJodGjTHJKSf0RkuUWmQaGMDcJWoyJZmF1lIzGgdWtqQU0fQJ2rPn2qdEYUShQwObxmGKCAHyAu9wHIDfTzhYDFFJY1S4vYbwYTmSVJUAx8Us5dTagt7QThMCE/EA5FCLEfYbzjxeWtnqcd6HxkzIlz6bk2jnp2LKi5pT2jV4ovMtEvRI5nLeHoIpx+BUkaMGy2DZjcDxio0KezNlS3NXAavtEUzWzH9VPXSCFEJll2clqWID23gDPUA2f+W3pGi2Z0JKCq5Ab0D7wRLx6ZaSA5J1tWg9LxStdMwFHDdXPK79BF3DcNzZhUeW9/G8DYLsZWFUJbqo5ygWJ0P8AHWKJ0guokasz2AoaQfOTyBgokFRe9bnXQCK8BiUpJzJCjdzqXGUDa/tCUiqM4tTxAYfN/EQwVF605uY0USGDOSN/kIhNlAAkKNSQHBrfXSwiyaDuBH/U8U/WKeKpInOEkhhYExZwEEd4Dun5GNuQQ9bGh/eJHRygSpQPIrpQ02rG9whxJSCN6GhqYJKS+QXB9fOJzpCkVUGf3ih0RXjO5HeOQU1Db9IzMTiTPHe4mYpKHKkoQQkHYVdhTTd4hxmc5los6n+X7mLZCEzMWEKAKECgp+UdevyjKa0XBuynAgKKssj8Nk5FnNNcn4xSgINi3WNaXw6XOSEzJfdoCkETEpEtQIcE5g5Brc6sIInz5kwEJJSB8IozaFtbDTSNXhslREwFmIyhgCdWd7n7Mcbl9HWl9nF4rBLTPHfqzJUlISCXAUkMWamUqq3+6NeTgD3KkrASSFAszMRb0gbiPDpyJUwThnEtQImIBoFEgOguoGhs9xWL8PiWkiYOYBNSDQhmJBEWsr9lPDGviwLhwSFBFlFIVa4BCXJ9oMweIKkqUpOQhS0gXJCSwL7EB9oq4XPlzGUkVys5Z2Nb7a+UXzxzAMzj4n1zJAS3Vz6HrDUrM3FrR6P2VU+GS36j8gYo432VTipucqKSEhNADbNv/wAjFHYzFEYZrspXjYUh8NKmJ4jNmsRLXIlpBflzoVUM92J01MZvspdA03sGgg/iKFGokdOt45Xtl2f7rFd8qy7XqEhJqPEx2eMlzDj5E1L5BLmIWQeWuYgEeOUxkf1FW6JR6rHqkGFYNHTDDJmCUtQfKc6LUdJSXcbGA+PcCXPIKJhQwUks5Cna7EdYM4OHlSzmflTcNcPTT7EVYDiU1cxaZsgywKoXmzpUHZjQZV2LV1rSJKKcaif30pUussZRMH5g6uYioJBT42jcnIJlLP8AtV7ORAc3GoSlSlKSlCXKlEgJTl+LMTQNBciYmYjlIUldUlJcEKFCCLgiGgZxOIlgLUAGAUWFtTFTRfilAzFgGoIca1AP1itSGj6GDuKPCmqkyDQok0KL2QcRIUqWBMACpdlpOlnSeh36xoYfiISUlKipA/LYhyR6gN7RbgpyFpWlJzP+U7NUVuKXaMXGYZUlYNgbEdL008OsePXI9Lro6KStOVSyQoXr1bljMVMUouXa4enmB0B84FwWMDhJsSKE06+EFcTWUqykgffju0CVaFdoFmKNSOiRuHLAA76xOWoE5EpcUK3NG6PoaRDBusqLOAktpXSu9YK4Xw6h3NzdIH2GeG3Qkgc4clBBcKUaBxUsD8oORMCJZdnIYndvi8aPCxaHnJBS4Behp4nyHvAXEJwK2/SCSCaO1PdqQuy+icjEpWCCKUA6DW1n3gbGLK0hUtLAKbKnQEOfc+VIqwOKyrT/ALlJT10d/UesFnieVOQgG+Wls30f5NApfKkNx+NspweGdIUVChZvrG3gOJICRLVKOQEc4qBzBLknSrvAqEiUhKRzGgIoxcAu+iRekaCChMvJYF3YkOmpYDQX10ENuxRVF2DwSVqmZACCcwAIHwuk+J/aKZ2EKXOlRdzStf3i/hQWcywrKEtQC5LsnrdvGNhfDiUvMSC+xNGH7NC5UU42c1KmlKneukasyf3ktIPxA6saNvtAnEeGmXVIJSOmv28V4eeMpUo0FKUqbeV4tv2StaAuK8GmK7qYlNEqIJoKfyG84o4twQy1iYoslZDNXQvU6hveOkw/F5KwUqOUNZi76MW8Iy+PYtKMKgTCVS1TWQWYhkmvi594xnktUawhux8Fi83KC5ADV06R0HCxlKiTTKGsNTmJa9SKUjguDSnWVS5qSAKuWLecdYSmXKmKMxyAnlSX/NXw/mOWjpegPinbtEqYuUtBCSsIzvYhqkfpBo8dMvs/IUkBUsZsvMUuknl3SXO/lFfBJJnDvZqSlP5UkkvV3b36tG1ipfKpizA3A0qPJo0oizyCfxXCYeSlPdgzpYKSChUteYE5V96CkkNdnc7RljixKEzZomDOo/iKScijYJSoOKAW8Y7qd2Gw0/NNUpWeYxWQt0uCQAygrK1mED8emYXCYZElctOIyqzyUqLZDvyNQNvV4TcUPkzp/wCnGNEzBli/4ig/kmOmnzESkqmTVJQhIqSzD1jxFPb+eVTFAhPeBQKUhviZymtFMLl7RTO47iJstlLKwVuoKVq12Jql/W0Q5EqR6hP/AKk4GUvLlWoEk5wAGJLlwo5hU7fOMbtp2xwuIlgSbpLuUtRSS/mC28eTY4ZppADVqSCLXatdw/SCsNNSDkLgipsXc32+zDdrZLbPcuz3aSWvDyUJOYhCUqYglJCQ6iNuv7RszMQhI5lJS4oVMmhPVgzMKR41w3iclCs8gd1fVUzLmegzKIyjNZqtFvbTi8yetCSsEplhgDlCsxJJOgDBnp5xnZqnqz1jB8UkYjMgKQqoBYpKS/5WJqbdawfwvBS0oySQkISohk2CndQY2Dkx83omzEZlguEiqn3sK7O4NY2cJx3ESZTpmLAmOkpJzAuHP7vDuibO54ygpxClpNgn2DEf/kiCpGOCxZiLpItHmOK4zMSHfK9DzUetfbSsb+C47+GlalAKZySWPRg1XGnWPS8fyU0rOHLjd6OxIEKAMPxuUpCVZmcA7fWFHf8Ayw+zl/jkcZISuUQ6WLlq7HfW8dD3HfyTmSCahrEF6EKqzhq9TSsc9KmZVZ1MoE1N8pLu46u4jW4fxTunBbKr4QKgJZ2jzX9o7I60Yk7DFIBJHhq1q7FwYjNxClqC1udnuQAw+cHyPxZ4mLZiosm45Q4B6UgqfgjMUSFBwoAZaAAAm3i4YbdYvkvYuJZImASQARQAF/1Hm8yHbyMH4ZKMjE2DPsq9ooRgy7EAj41OXNTyMTetPut61pCUkCqiAQkU0t7+kYM0QOrFBJVUXLCxLD1ofSObxisrl3P5vGwDx0U9IckD4ASOp9LnRo5mZwr+6eWFB1E1LsAnXqS8XH2S9sFTjZaVo/ERysScyfiJBV828o0p8ozTmTzAE1BcFzRt9bRfw3+nkqUUrXMmFSTQgJSPRi8aXB+zKcPL7tBJqSs6k6O3Snl4xi5KO0dPG1TAeMZk92QeVuUAM+j9AzX6wBM40sZ+apub0FKHT/MHcWwJJZXxNyqLv0B3GnSOfRJJVl1JZjvBHNqiv9ZLdnb9m+0QWFd7d8wpUtQ0fTNHZYecCKKGTYGhepG7/tHkU+akJQuWVIKWFRlVlUm40LmvlDye0s1BdK1PpX19orlohxaej1IpQtLIUS6g+9yS46CMXtEhMlSkIcAgLVYixZtX1844/h/aiegqKFpBIsrQb7AxXiu006csFS1q/wBobUswAHXSIc/RLo1JchWqgkHe52vSGVhXDK5yRUGo8G0EUSeET5qQrvikAsxAznR2LC/1jYVhnXK7ucAhyZhzJFGLDxvDckNNoypHApZNAQXeij8qx1WFEhMmaoAjKEAZq2cjVgeojmziSlc1cheZKPiazZbjcOGeKeI46auXcy0KylRZ9LgihqSP5pnaNXs6jDdq1pFAnwJrUUcaRkcO7ZqkqnLmDMCCGeiWc6vTSM1WOmjKhOIVnAZSSlKlggVIAHwsxf6RxuPnTFqUk5qmuYgA18GioNN7JmqQdh+1s2TmQicrulVypelXYPYuWcX84qxWPfKACc2t7aPUxnowFGmKItZja4Ox+9YOkEJISDShFCWc00p4wpqJkyWMQElJ+IG1AG87+UaQwRQiWvlbK7/CQl35qvq486wHNlhQABIN0AUc7P8AvaGONWE8zOBYfKMnbQ+h5mFQougqc3zGij0VuQdd+sE4nhaXCQXILMxJa1RuS/lFOGmEELYK3SaDwa2kaKOJITLdCTnJopycrnM7GmlOvs+XopNBM/gK5ErvFgZTbIoFSXqKKZTFto5/iGJmTlZwz5UpLMC4uSdf4jQ4txNU9s/MBVmYPQOCDZrAQBLmJTmFm0LsQTcdfn0hLWxSl6RXJmMog2VQ1cbE1q+saJ4qsIMsKCqpJCwBVLgAM41gGbhkqDgO70PrQ6G8QQmqczOdDSlBBp7EieHxqJgKSHJcgGotYHQjSCkz1ospmPnajfJoEPdy1ukP+YFqA7Xpr6wNPx6VHlJA1F/41gp38ehBisas3K//ACaFAIxI3Pkf2hRXyJo6qVlKVuSGDgGjhxR26gv0gNbE0ffe+0KYXUXJDvpTwiDOgtswdn8a3jvMA/BcXTLRdyxCTo5YN0NBE+GY4oW9xVzf0f5+Mc5/bsAl9ixa+oswroI08FIJQwIIteo8RYffSMFLdMtqlZ16eL95ygkB+hGjXtZ4oxvEGDADKkAU0s99wR6mAJRSlOUHmLPrRnYfdoCxM4uBYAuQC7G7HqLeMDpDtsuxeMzBgRUhmBAOx8P3jV4DgDLmWAZJbc0Fw9PDrHKYjiJXMcJ5QzEhuoLfdIvw3aFclSpgLqZi+1z4VAiJZl/yioLds9GSxJKgGQAoudbg+AY16RgSe18uYFBKCVJStdeZIKApSairUGgjlUdq5q0zCVFpoIUwCS4SQACXypDuwgjsxxVEqXMzpGXKwS3xEuQHa7P6xg9G/KztFcNGJkSz/prUlC6B2KgklJGqa2vQRm8N7FrnqKxMQNMyQpQNWzC1wDqbaxz3EO1aySZalBxlCQQyAxGmsT4F/UVcmTk1HwkEApNPu0UnauhrK1oo7V9mMTLmLJmyzLBZKkhg2zKq/UOCxqIwk8PQH72ZNXsEjKHJsS5be1Yux3EZiqqJU5JY2c/Ea+UByZSnoW6GuljvFqTM3KzWweHlsVKlkgBxX8wSAnlFG8Iu4JxnupipiUIBDpAUAALXar0oekYs4lLsbOWChFuFJTSYxSoUBHu8TX6CIYnjCnNTzElgKfbvE5ONNCqqSzizEgE0ieKxSM4SgJSSXcJuL+t/MRHMlKSwdOZyaBjy6fTrFNL6GzQwq5gW4U4IISxoUhhlINix9waxbN493XKFUVVnqhVQksOjOPaMudxBmqwL20a3yjNxEjMSXL6OC2x+kSoX2HKkdYvjx7tNlNQK/MXPKFaEh2drBqiMJasyQpVQHoLg6e2nSKcDjAE5SQDsTX9vKJyyxLLDfpAZ/PfwilGhOVlaFpNiSXdmL709Isw/EVUDFmYkebu9vaK04E/mV1BFRWr1imRh1OXU2oaxrV9P5h1FokKxfFFl0AVozprb0pvGembMzVelFMN6W9I050zlvq9thr7+kX4LEqAygitHsphYPprCTSXQwDDYpVyfhJYl3bZjfaLEBeUuyncuPa1o1VtTPcipBelABuYycTPRLOVJJcuXDADSnpCT5egoswZWAxLGoBF9wQ936RbOmAsSXcVB11BGu48oHkYkBvjOazUr063hLxywCzA2Lhmah+kDTskMlqSDSilDUZtKRQJwKtC4/LoNRUWeLGUoUYvuaa1cim8UIwSQVPdy6atelohV7GQmJKkq0r7aQIJBYh2Pt90jQ4gES6JKnKavWrVqLxlLngPqWNRvG0bYyaQW+JvX6CFFYyGrt0p9TCjTY6Omn4vIliWOkC4actSjkCSo1qGf0oPJ7xVisUFFtjZ2d3dvNrw/CpiSSQ2bQPXrTXxhN27MqpFmGCjMIXvX9JAcFt6PB2ExCko5S+li/XpYwRgcGBMKlAAElSQCDRQqmlgFP6QECEB6FWrO7aa38Ii0nY5LVB03HiWQbqpU+31gXFcTcMGTY22qXjFGKdZTZvGgG9KHqYafNAqavo50DUO1vWM3Fyex1QRiZpWp7Bm5TfQP6fd4pnOhKVB1DYm3lrEpU1KgpRYe1Rpl1i6Qp8yFCjXFAfLQ/wCYOh7BBiM1VUc1BdgejXiU+etsgcOQQXcBIBdvWHGJSCUs5pdmcDffr4Q8rFKK0pGRIdg4BcGwq1Ir+hjoRXKpRKeoy6Hz9IKTwtDhaaJb4Qwf1LjzvD4qTNCC9Ck1tUOCn/ltAMvDLWsqIUQKnLSu/QRO2ruhejRVhlEXHLUgW6s37wFMVlBIrq38f58IPHD1B5gcsyiARQUcPoNX9o0cHw8EBTMQklKgoAseYAAaGg9REcq/RpNmItDvMykHKGBFhZ+sLIyQaHYfD4im2/hE3WorKlZcxKqUbp0B/aKRNSMqfiN0lVj5eetfSLF0Kci57smrgjbVyKxQlK1KTmdn0HmW60+caMuWgAqqAGdNW/nwiP8AeJCgyjW6XBynUUuNKQ036GUzcIwOUlgT4jU1Zz4xEIJKaEnKWqev7QYrGtnJCmAoS7PZuopFWC4kCQCTRy4Fa6DYdIm5UIYySUqCfiuACHBYO7GvnGXIkqSrMsUBtqSLR0EjDJSVKTc1qK7+P7NA+MkFMwrJCgTowZNfeCOT0P0UScSSQbsADtfX0fpB2IDpdA2FBRqOGJsxHpGXj8cVdAXAIbRg3oPeI4PGkMkEPms7C1fGsNxfaApxGHUlKiTQFyDQ6nX0pCwWPDBLEbkdCGeD8WpCz7HYht9bivWM+XIEtTFL13tWlfuwi07WwD5uFBJUVaAhqAtpc+cRmYcORlqRuOhBivF4gsSHbQs5LadIDnTVKClFnJAYeruPL7EJJgzQOFys4U5oCGbRx0r4UiC8KSz1BJev03DbxWcaUoSHfdvb78YslY5NwMihzPRjoHFPbcQVIWy1CEpBSaFJudQH00uIFxePOigA7Kapp9IeZis5JTym5Io7UJr91gIILguC9/Kv1iow9sZNU9SszhR6uzf46RQnDZrAnoK+u0HyZZKgAnMTo7MDu3Ro0JKUh0s3NUpUCkkdXJp0B6Rp10UjKHCSKKCgdRkJhR1P/T8UqsuVyGqeaZ/7EH1EKI5MrijHwuBUqdzJJTRyKA/pBJ0J+UaeIxAnJcqAytVgKGwST8/GM+RMWQos4dh+mjt99BpFGPWe7UFc1QxNCCTelNDGLtsyewybj0sQFOwYMw0oXufE3jPxSnFSabBtLPbrGVh5jK+yPeDECYt8r7Eat/iLWLixke6ZtU7Bw9H+xBEmaSBQJLFqV9AxJiQwqZYdanNaUJBNmJ8L1gjCyRcgkHQEE1D1B8tYcpITBsBhVk5iTuzMT1O8WjGEEvQWN7uNRBQBqzFqUYn/AB/MVSUhanW4LDluPPXS0Z8r2wQN/Z96SoNRksTWtARuLXMdBgMLIHxpKuQNahLN+X+d4Dly0JQzsSQ5+nQH1hYZYCikEt0JcbbtrEubfXod/QuK4mWleQJASBRkkpUbhs1TRvBmgfhGISoUVlqWBo/mPeC+KYTMAp6MQKv/ANzMQXtGdh8OCoBLEJ2ZRsdB4m/l0rTiDOi4NmlzEHKp3sVUoQXfaG41iUycpSDqBXX8zhhTmd9aQNw+YHCXUHrzC3g1WpBXEQMoEwlSmCyoqBWHfMlgK/5jFd7Lh0c/NXzk1LByAHYKAJp5+0By5agA6SxsCCaetPKJHEAHOl85LXNLjfaC8Hj0pIQsBz+r2G4FhHTtLSMyvKGJyqNGJNRYX84pwmLTKYODTmLWrS9b/SFjJVSQXJKg2zEMxjOl4MkP/LU/eLjG0BvS+IDMAoAhTBWam5SWJYhtYnipyKkBPLUUAOgIoau/sYwpeHarjYPbrWLMHJWtRAAOcsHqbj4RcnpCeJDo2J3MGCmdgCKvez1IgSeJiVJoVBwQbPRiD162gleH/CW4WiYkhIpy3YgPVKnFa/SLuGSAEpUuYgBYICVlQrUA0oA+lRam0qFBTMNcrOSyS5USxqw1rs8E4PCKJUe7JABo7BwLC2rbmoj0CRwhC8DmlSwFiYUryKIWDlDpSQGHMSwNDStmzkpEmUf9RGYjKpJQS9cqwlKqOKHmFRFORagcxguJAukghgbt1qQdWv51Fovk4VU4AyZYKwagAqLW00fXyjoZ3AUYlCVFEyWSqgCCAsVKlFTAZnLBydY6ns7JRgsOZQ5u8QJgWoMoJJ+BBZnBd9HrEtJbJ4bOJmdiFteZmVY5Mg2y11JZvnWNH/67JTRYWe8IVRiEjIzhNzXM9aCN/iiFDLMTMAAulfKoZWcpWAyjpV2yvAE6YyuRaXCspc5SHqjMn4SHLP10sZ5M14o5TG9gZ8pSlTElgQKAl32bpE//AI/LmABJKVn4QSyC4HLW1QRWx1a/YSeILSBKnHuyAujhYpVJrd7MWvrGRKxaJk8ylJEpKyWyqAKRqolbhIpqA28UpSYOKRyWL4MuXKzlJS6shela0Y+B94zpS8oVarNejFydumse18c7ImfICUTGYMEq53IFFU+ElmKhd48jxPBJkqbkmJIJNKXGmU6xrGVmbVFfelKK0oKMAS7mhP5TrStYuw3EVSFBQQlMw1BWHSARS1cxfwbQvSnHjSxrepofbX0ECGWXAZ7B2r4NrFCRtyuIqUkEzEu1cxAL6uMwhQ8vsbOUAeViARzEUIcUybQozuJdMbC4pM6UsoUpISHWixTWiswDLD0eivGB5mEHMlQeynJrV2tozwoURNU9BNaTAE8MCujFmvvWNDC8MCHOV6ipY+TF6P8AIQoUQ5u6MvZESSFqSsuylCm4LUi+QzUDD36fbw0KJkxBWHkgVcMCLBmPl4QPjsOlLrFy+9T1hQowjJ2OJlzp6syULJp1pWogqYJgYJLpJGYDRXgqGhR2vtIDTEnMkOWYB20bQdKj0gKZNRKyl3z1+EOWo76GHhRlHbo0l0aPBFqXNzJQFZAVkEiuUOxCnd3bzini2GUVd6oJQl+YJJLEuyfPppDQodUxRWgGXwYpSFk0LgDVwARvSv8AEWYbgWfmWRlYgXdRTcdKOX6Q8KN70HsM4vipYyJShilABYVKiSCX6hq+MZ8sGepQSUpUBVLEZhqx6Aa/woUNdDrYN/bOQLE6ACgH1iaD3ZoVCYKgpLNcN4hvDxh4UNiRqSeFKnzColTLFFAjlZLkKF1VBs3nGtisBh0qw0uYSFEJzBCd1G66k0PlRoaFGbZaQbg+IiTNMtQzS3KcoGVKZKgl0lILFYJFau1TGpjeFzZc3+3GVRZJl0BUtLFqqdILK/M9mDMIUKIfZSNzjnEjLICJaVOHV+VJKswSSNeVBDNo8YOBWqfPSlufK4BOZIcGtSBYGnTVzDwoTAhiJBDpKeRTEkZU/kJYDZnB+2BweZE1KUjPmNiEc2Qa5vma1LgwoUCA6rAcOlZUqm8+V1Jd0sWqClN/hI+JqWrAeK7KyytKgVJC1DkSoskWUMxcl2hQoAOjkylICEpch2SrNzEBinM4Fqg7xzPamUFyVIUQmilglIUUkEmhD7EU0hoUUxHlWISx3Or+UaXDsEGSVDNnLJS7EnKSDmA5WLQ8KN59GcezoO+lJomYZYFMhQVFJFxmBrV4UKFHGb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0" name="AutoShape 16" descr="data:image/jpeg;base64,/9j/4AAQSkZJRgABAQAAAQABAAD/2wCEAAkGBxMTEhUTExMVFRUXFRoaFxgYGBcXHxgYGBoXGhgaGhoYHSggHBomHBcUITEhJSkrLi4uHB8zODMsNygtLisBCgoKDg0OGxAQGiwkHyQsLCwsLCwsLCwsLCwsLC8sLCwsLCwsLDQsLCwsLCwsLCwsLCwsLCwsLCwsLCwsLCwsLP/AABEIAMIBAwMBIgACEQEDEQH/xAAbAAABBQEBAAAAAAAAAAAAAAAAAgMEBQYBB//EAD0QAAEDAgUCAwYEBQMDBQAAAAEAAhEDIQQSMUFRBWEicYEGE5GhsfAyQsHRFCNSguEVYvFyc6IHFkOywv/EABkBAAMBAQEAAAAAAAAAAAAAAAABAgMEBf/EACMRAAICAgICAgMBAAAAAAAAAAABAhEDIRIxQVEEExQiMmH/2gAMAwEAAhEDEQA/APcUIQgAQhCABCEIAEIQgAQhCABCEIAEIQgAQhCABCEIAEIQgAQhCABCEIAEIQgAQhCABCEIAEIQgAQhCABCpsP7Q0yGh8hx1gWHfyVux4IkEEci6bTQk0xSEISGCE0/EsBgvaDxITgM6IA6hM1cUxphz2g8EqlxPX3SQwCNiZJ81Si2S5JE3reMyANGrvoqZmOePzu+Kj4jFOeczjJTOdbRhSMnK2XWF6y5tnDN9VZYbqlN2pynv+6ywcEguQ8aY1No3DagOhB9UpYVtSNyFMo9cqtESHf9Qn5qHifgpZEa5CzDPaR4PiY0iO4Vlhuv0XQCS099PiP1UuDRSmmWqFwFdUFAhCEACEIQAIQhAAhCEACEIQAIQhAAhCEACEIQB53MqX0/HVKR8Bt/Sbg+nKrw5ONcukwNX0/rzXCKkMPrB/ZNYzr8y2mI4cf0CzZfygOS4RsObJhelUsU9l2OI8lGDlx71RI7Wrue4ucZJTWZIC6mIUHIcVzbuhwQAApQqkJuEmUDHHuTUrhckk2QIUX9pSmubGhlRy5czIGXfSutGlYy5nG48v2WpwePp1RLHT23t2+C88zJVOsWmQYPIss5QTLjNo9KQsdgfaWo0Q8Zxa5sfjutHherU3tzSWj/AHAj56LJxaNFJMnJFQnZdLxEzZJNdo1KkoSKp3aQObLra07FV+N6oBZvqVWHqLhpYK1FslySNG7ENGpAVbieqkmGacrP1sWfikU8e5rS3Wd1axkPIW1XqLzv/lPYLqjm2dcfMBVuFDXtJzXH5d1xzoJhPiugt9mup1A4SDIS1lcLjnMMg+Y5WgwuPpviHCT+U2PwWUotFqVkpCEKSgQhCAPNAltsmSSDdLhdRzjwIK5Cby3TzSgBTdEe7QlOJKBCSiVwoBm6AFNQ9c2SA5ACvecpTqU6EJIAmyDESgY05pCbcVJEm1k1XoQiwoSXhwvquNw53hMiQpmGqyYIv9UANHDna6SaJ9eP8qa6uMwbaSNN7LtSifRKx0VpaQr7ouO8OSoJG0qtDY10T9BokfXhJ7QLTJFbGOpHK3NkPN48uEutnMSZB0MrmIrAgAWj7uuYPERYgHjskhtD1DCkgz6fsVGxdJzTcR2Ul2NOaIPk3X5K0p9Pa5pO5Gu6XKux8bM7/DnKXcaqKQrDGDKSwGw2TeFLCYcLc8LRMhrdENhI0MKbTxEiHa86JVKmGOJAzW8M/UpNVpqHv5a+SLsKofbQJEgaJipIPBVx0dzWtLXXOw+KRjqbSYAhQpbL46O9O644GKhkcxcefKv6NdrxLXAjsVh6jQNLpLHEGxIPIJCHjT6EptG+QsYzrFdogPmOQD8yhR9TL5op6rSfEQUhhUn+IkEAWSqmBLWh50K0szoZzpwOGiYfVkyUlMRImEoVE0CusEpgOhKiybYlhIBL02nKiZchAdYVzMUunPCh42uaYkgmTAA8iUNgkTBV5VbjuthrmtZDhMuv6QDzv6BVTsY+sWtBiSZaDaANXHfn0Umn7NVzq5g8rzrppfTWNVlLJ6NoY/Zf0sQxzQ5txFrfJIqNhpcGknWBH6wFVjprqBh1QPzH8LW3iNdefkuNryTLHQYDba2nlT9pX1L2dbh6z6gebOnUm4jSwi3qr3C1niW1GgEGzm6OHMajuDus5hMW5rmvLXbh8NfAjQzGov8ANaGtiM1Ok9ujm/MWM95m3ZEHsJ6ROGJEEEC/ZRZAPITDcVaCJSH1rQCtUjFsdxNS1lHpuI0Q6y7TqdlQh9mMiO30VoerOsGSQBxv5qjeAU2ZGhMJUh20WtWhVec5A9OFOwfS3Ej4yqodZcGhoEQnaftC8CN+VL5eB/qar+AblibxEqnqYNrHAl9xt/lVn+sON5TVXGgmUKLQOSLF2JynwwDyEg4+bH4qpfiZSTiuVVInky4bTkwLT3TeIo5bTdQMP1ItJjcJxtabzKewsclqEiRx81xMRI6fhYuYjXzXOqYzN4QqqjjHARMhOMqA66qKKvVCaYk6wlFkJp5vZKa5USLuugrgK61FjodpPKW+yaY+F173flIG5sCbdz+yhzKULOi6XUe1gLnaASfIJupiXEAFxMT8TclVnWZfTidxImJ117Jt0hJbok9Fx/vGOcRHjIHYWI+qg9YoPqvYG2A3OkukeZMJjB08hEPyNnxAGRPcHyi6OqYyq3xUKkh0+FrWvgN3mDyseeqZ0cFdos+ldNFMOOpc3ftO21o7qyxgYx7XkOJggRe32VQdN64yP5pyvnLfeYEjtYSr8Yh0siIymRyYEfr8VIEF7QS0imWgW8Vu4/8AsUqqw+CGAgO7DKBuPRO1w4MGY/m1t/Vb5QuVHQZLoaBpbWdZ/RIB3AU/xjKGSTpFxz5mVzqD/wCW2OZiIu4SSmqeIZMmqyMukgesz52TNfqFGowNa8Fw23iQPhoU4umiZdMjmouCoUw5w7pjEYlrBJNiumznJ4rQnqeIG6gUqrSJaQZXQfglaAsX4pptukh8hQC5dp1oTHY+50FBckGuDwmTUhCYmSWvI8lx7+NEwKy4+omA8K3qlZ1DzpXvCmBO94MmyYbXI0MJkvISCUICV/FnlChZ0JgTA9KDlHa9KDlAD4elh6jylNcmBMa9cc/QTc/oo4qKlxfUiMTA0Y2PO4LvoQoetlxt6NEHJbH6+RUes17RLmuE6SCPqu4RxvMfhMA89r6qMk4pF48cm7FGqouKqiIP3CRicW2nIJyuAnxfHTX4qqfj2PdVyyYAAOxJtAHE23UvKpaQlCnsmmuC1p50jm26rH4aoB48pJ7ffKbdWcykBF80CY1sIIVLjMU/OSTdSi5Oibj2ZMxddxdYDQC/6Qpb/aiqWBghvhAzCc1u/kqF9Yuu5JBAF7cJkWye0mZMkapzEdSc4BhJLQbD5fcqNRrkNiJ4J2G9k1UeN9SkFkig+DBg2+/VWFGWw9rYnc2I7EG43VfhaQBzTmAv5Hy3Un+KL7QXNnU7cfRZvsRaDGvm4EbzYhQer4zMbTAHl5+aQ3GwItPB1nfsq+vjZJsI7cIjKb7AsKeLNPydHFpUj/Uct2um3x9Fn5JsAVIFNzREjQ7T53VNDouD1lrhcmew0Tn+piZB/KNTvys0ag0geq75uPolxftiNQzqRlwsALk+fEpP8eQ+diJM+mkbKgo4kQASYHf69gnH4uNDPpf1KGn7DRpndTp8n4T9F1mNpu0cPp9Vn29QBH4ZCepOpP5B37Kllcew4o0OYaII4KrcPRDbip4Y/D59lKDjsJHa/wDwtI5oy6ZLiOklLYyRqoxefJDahWqkmKh0tPCEk4goTsdIdDkoPUfMnmN7oEONqLpO6iVqgyyDMWKfw5kD4eqz+xXQ+Oh9lRV7KLW1C4tbJk3gaxeBrsZ5AScV1RtN0TpqRBntfQfdlU47qwqOGWaYv+GDfuNx6rGWZS/lFw0b3pXWGljqVVzi0CLCeDHiI0kFZ/qnUW06vhfmAaTYRAnU5hMxFgsziutEkCnIFtbkkW/ZQKtQuJJlpJ73nbXv81DjZr9r8Euv1IuLnkyXazebR6JhmNdbLb/GnwTdSnBLToHESLiRAP6JLgb2VqvBkSRjnR4jJ5N1Fq1iTdJyFdDeBKYrE5tv0ThpGbnyQ8Rwkh86oAdB5j77JQqgCNZUcGTYFOtoHi2k6wgKH6mI8OUAfX5pAxD8sCR6RZWWHwrQ3QTyT2vP1XK9QAXMybCNgBedUqL4lQS5zhMyVMOCa0GXGQpmZtOmHZvE50EW/DF9RMyUwWtIJkxPxTBJDdF8CALEXmEZgDO3qng2TYR6qZTYA0l3NtvimMqceBNjJ3PCii11OxgaYykb5h3/AFHdRQzQkGJ10+ypJY26tIgwmwWjQEd9QpowzZIBmdOyQMK0Agm/PCdC4jQrEaH/AB5cJx/gaDmE8CfrumKlBwKfp4XdwRQUKw/UnNETKl0eqCdIUU0Wzpbsmn4N5Pga53YAkx5BS4R7HReU8TmI1mFKZTcSIFj9lQ+kdPqSPee8bZuXLBGUm9yYGnotE7FAWnaGzv6zz2XNL5Dxuo7FVlYKNT+h3wK6pH8TVN//AMk/MBCX5k/SDiNtKT/ECS3WBtzx5pVSsGtJ44VY6WtNV4JYSLAg3cd7WF49V25claRKRJ6S0nO2ZANzxzM35Vf1nqoBLKZNjEiR5kX9JKRi/aF5ZkaA0dgBPJsqSZWSUpf10ULNU8lP4CoWuGQEuJ05HHqowG6tOk4UyHgSZi2YZCBIJgaH9FUmktgi5HSKQa0uYWEHXNGxJaTr6pvFYfNGU3AMEkzBnXY7XKmmqdXCRAvJgA7TuouFyuYYP4TBmb62j5XsuDnLyUM4fDtafdAEyDL5MEG29hdKfghlANPw5bloBOY8kX1EdpFyNZ3u80mTldOYO2NtBrsOVFosI0dfQwTvGoncFPm2BGqYemGPGUBxI75RySRYSL2lVDcK9xhonxZQdBOy0FTFFv5RM/mAA/qMk62O/KYfVDmtJGUtEtiwPHrN1vichUVLemusJEkwPNTcP0kNE1CC6/gG0bk6HdTqb4yPEFxFwbaze/p6qRSw2YnMbk7XiO+n2V0N1tlUitawfhDARtAMz2S8JQzU3ySPMcd/grZmDa1pyWf3PJ+SjvpPAcDNiJ7yNkoTjLoCA+jADZuJv3skVaRuBebeXKViHZG3F/3AMqM3HET4fvv8k20Fkp1MTB20ngcJFdoGgEaqDiMYXHtHK4cTIg3KLFZLa/SN1zEXEkmOFGOIO48oSaVbWfmiwsX7i1pBPPCW2iYLZm9tbRxM8ldo4uBAF9im6taN4+c/shMSY+6/72skVKd5E21t99knD1XOcGgS4kCBuTp81vOndDwoa1te7zbM2oR4uMvGt0nOnRcU30YduFzkBgOY2aJGvElNkFsh0yDBBOhXoPVfZvDUab6lNjpaJHicYMW81zCey+FqU21Cx0vE6lsmdgdE+SHxZkelYUF4zNJzCbCY9Tp5+SuqbPdt8ILQNYnfafgpXV/Z6nSAfSzsLNJeXAwN5BIiFnX9Tu4uJiQImLafBcPyG5SpdENNPZa168ixOcD4m1/gqvFVgAS0kaZm6R3BvueVFr1rznho7QTOwEm0/RROo1Q7xSCYEx3j/PwWcMZJOpdTAAFz/c/9HIVG57eD8ULX6UI1GJc2C1z/AEEX7XVZTl/vG3MtdGUm9jHnoFrKvR6LjJZzaTF+0rtLpVFujAI7rpk29s0WNnnFGkeCrnpOEpOpucSc4zAg2AMeEjtzPBWw/wBMoNF6TNdIDiPRJq4Gk0hzGsbBuQ0abjT7lTPJapBwM1hOnZHFz2te0huVwIMknxW7AO+qk5Ws/l0xF5JmZnmBcaD7KldRpuhvuw1gzQWgGDexgA20JJVZjcQM3iI8LYO9xrfiT8lhJuTFVHRXtEai/mRFr20+SjU64zRrG+mu8eUKDXxLBJ/3fKNNOUzhcQN/SOeb9ynw0I04uCTe1jeT3F/L7CQKpzjNsAHXBnLdvneT5Rwq3+JhoGuY2g3vaLiEnFh7DdwME3uZ17DTT+1Z8BmnfQY8gAgnfSzTN+eyqGYJwPjb4QdnD00mY+90nD4oSzKTOhMDm0ni/wA1Z4WK8sY7xDXbuSdZRCc4OgGaGABMscS0iCNTF+2v3vaRVc1ujQZMA6HQIp9OdQBBe0uMzxyP/GSqfG4yHZXkaxI0J2k8b7rSTk9Ddou8I/N4iIzAjzi4PwU4UpEzeBeNYghU9OtkbGm8XI7kSncNjiDz3+YWDvtATqmEaS0kS4GfUqvx2Dplhp/hMENJGmWIv/TYCeylVKskWAcTza4P36KOc9nkh0eGdDefjt6oi37EzNDClriLPI1AGYDzSKmHP4hTcP7Tr5RZOPxtWniXGi5zCw3MfiNhBH9Olj2Xo/ReuOrU2iqw0XSYzWDrSSwzMdiu2WTjG2XHGn26PPendHq1pH4AN3B154gJx3sziBaARmgEGZ1M22svQ3dQLw5rSJmDmJBEb+Wl1BpY12WGmXMMtgkSGkgtcDbSXXjnmOZfKbloOMfZ5nii9pLXgtcLEEQUy1/K9dxQpYgeNrKjT/U2CDY24332ScD0rAyc1Gm8tbAlsmWiMt/CbQPnutV8qF0H1pukzM+xXTsuWu8CXEBk7NJhzvM3A9eVsMSyi1zn6uDpIvYgMG39uvKy4x9ZmIJe1gpv/BTAAFINBDWy3W7Wg21PEKwx/U2ZjfMxxAIv2uDzYH0SlkLbUVSJeM6nkqwHANIDtdBeR8J7XTeP6zUEBj4BAAsNTA4uNSqLGVWNIJJe0tjeQQ4hp50IPCrcNjTmveJA5j9DZZSciHI0uJfUezKahJLS0kw2dzoIG+yqsT08uc0MLWtaSYgSZiXecD0TjceQHR8YHl2njzSaNUmwMTzY2Mxb0WLlL2Q9mc6nVptJaxzgdC3y7z8lF963LfjnQi08JvGVB71xYTGaxn57KG6qYv8Af7LthCokk9uTkD4oVV7zzXVpxYHsLTZIe9sXWRo4yvSzDEVpJ8MDKA020LTqJ1mEupWbVZZziC05XTJmBGXzHms5ZEtUbOZfYqCM0xfmLWBP1UR2JcyGAnTMLbxAsRvJt5Ktp1Ia0tYf/LNNvxFwyxOqddWaZD7Zmt0meQZnTTygrGT/AMJbHup15aGEkZmkEtAkyYH1VRjMO8Bgcc2sWvGswBa3FrFKdlkAZgTtNr6TqT3k7J9uMlpFQuZfVtriNJnui2uiWUNfEh2VsNGVxkwbyRM37bBPU6bC0EOaDcR+oO1lIqVWPzh1JuZrbF7g0jUgbTYaa6KpwrXPcASZjuBBkfO4Wq2vQibhafikwWg7EG4mTE2NvJTcS8ZG+Ew1x1i8m9/u8p3C4cFha3wuAERAv3ni+isWtBBApU8wMB0R6pRXJt+hlTQEeNrTE3MzAvoPh9lWfT60Vmvb+cAmNdYmdtFCqPIe6SWyYMQPPMBv+67iq85QWFpsRxlEDTcSNeRCykrYjb4rDCqAbCxsTABiQSN7iNtlRdTwdOnTyuJc4G7o/FOZxnMYIkOIGvfVKwnUHVHBoeBEERIkxoZNpgcKzfg/5bszS4XBtcEiNL5hc2k25KyTlF0x2YnFYyRlP+Qk4HGEOg6R9/RcxfSXNzODswbBO5yxOms5drHyUCjVN4f4RIsTLmkuJ8PZrb8SutJNaCmXhqS1pc7KHEcE238tEYyr7lwpmp7xrvEC0eKDqAdJ59OUYPp1cN94+m7IIJBOUjXKRJuR2V5jul4Z1JtSA78Odsw4F0gG1xcnz9FFIpIg9GxtN1RzGiX653NzyBAgQCWiBO9yVYYvqLo/l76bGLZQYgAazPZUvS8AaLqjpJbkhsfnDoMRrtGx+KVieoBrocPEJkENgHs3m3zKwyY05/rtCbHTXc1xDm+Jwm3+0QQdZNs2sG91ZdNfSbNVpfIkCXf1EbXub/ErNsxgeS7KWOgvaQBqLSSSIbJv8tErEYyQ6mG5KroBdYQLknXWB5fRU4XoSNRj+pTUaHWt4gDHxnbtb4KRRxdNjSWuPcAZiZMTbURHzWDxnUAA003F4LjP4jFhu65/MrbpnVWxHYuiNYDjlJHYTblTLA+I7LmnXDyajTliQ9pjxG8G9psbRrKg4zFAktJiBoGgeRv+b015UVnWKRe57nOJOjRIkERDSbg7iDuddFCw9Zoc4tzwQcs+IZhMSPM6qliaYia33rgQ1jqgAAljSY9NZ8v2VJWzirkLHF0iWQZJmAMusniFddHqvDxULngAicuUPuZkB1rzE/8AC1XW6dFoo4l2as5lW7X1QDlex3hHu2Ni5adTedbrox4/ZSjZj6hLHTWpva2YaCC0giD+YDlVPWcWA6aea4vO9/rrKu/aXGMxRBpYcsqEN/8AnL9wIhyqq/sniW6tAtMFwJHcgTa2qaxxTFJUUjquaS46nTeUiBpP6qxp+z1TQBznaWAI3NiSNgVN6H7MVa5dDHwNSWxtIsbmb6TC2tE0Z8HsurWYb/09x1RodDGTPhe5wcIJFwGniUJco+wpiKnT5s7wjNeCImxgAGfVJqO8UhwnNF5072kEQUziGPLjDYg7A7jYWU0UXmnDGixAdMTFr/Z3XOO7GaWJgSDc3kbA7eI3PfslOe1wDnQ7XuQb6R599Umn0t72gAG8zIjKRBPESfku4fpVQCA11yZzR6Adra+SVIQ1XxAL/EJjQmbDQXHcz9U3BmYc4HbNAg7n/cLX7BMuMebgJgkRtBn4+qmuf/LMbECTAk2kN3Nrp8WqKSbH62Bp1GEGkZm2UHMLTlkj7soeEwQpnM2QcoMkzGukyeE7gMYGG9rfMcqPiK2ZxM72QoSuvBagTLU4OaZAMgiYIiE5i6/89rfetb4neEOJzNfTMExPiEg7fvWD9VoekZaT31TTZUL2sILgXFuRoZ4f5ZImAdVrGNDlHRmG2GVpk6mCfEI7ixPNzdO4YYuoRGHfI0d7p7o1NzEQNv1WsxXtVUpg5KTAeSHgXsLAtUV3tDinSfeNYIERTDuZkF5/pd8kS12RxKvp2BqNLZbUaQJfmpvYIzAAnPrM7Qryp1j3ILRUuXeFzvFlAzbEjWBvuqqp0p2VlR9QubE2AtJnKLkg620lTundMY4EZCTnHP8AcLg2v6+ixnLG+2C4isNhn4lzqj2tYwS33jajPyzJcyHT+XU6eaqfZvpDq9SpqKfvgalQWzZM3gaDeXZgSToPNabD+z2IptfTYQGFxcBIMyBbTt81zCezOJbTDfeObckhsamJ/MFK+RhS1JF3FUSutguwzmtMEVOA6xfwexWSxXTnG76r3aam3Gi1v/t+u6A6o86WOUAwZiBPmn2+yoIIc+50v8NlK+TjWrCU7ejz/A9Rque9h/I6AWnKYBMG2pm91DrCoHWpuJP5nEumTbRo45XqjPZDB0yf5ZL82Yuky4nnt2Fr76pVP2fpNcHMblIOxkHzBsbjj4Jv5eOPSI2eYuwL3QC5rAGx276AnUhNvwWRpGYOME2JGn/UBfyXr7ekse4nc6AeHjSITDug4YuzGkCQIvJ+MlL82C8DSR4/hWOfo0kAiSGl0ZjDb9zZWNXoGIe85aFUgx+R4ggaX3AXrmFwVFogMa29oDbHabaeqlPrtAIa4zxa/qD+iPzL2kSonmDfZDGVAHmmGtLQIOUO4FhfnWFoMJ7DPaAXvY10C133POkRa4kea2RrPaAYIB1uIPZNtxxIg+QPb4GdlnL5LfeitFQz2Tawke8GUjZobe5ibxsE832SoPBl08DNAnmAQZ9YVg+s4GCcvkCPMgWv+64M1SQHGAJvlF9rEwFCzSsNDn+nU2tAszLNg6JOxhsT89UkNpAWaTJ0cS6/qfI3UZ1Utm9jaxB7x5Jt06zbgLKWdhr0WXvGN/I0nkAX7mRPr3SamO+wqwOkyZlDqpgDYbgAfGBKyedhyJ/8c7k/fohVraxGjkI+2XsORjSP5h++EYUSx8/1n9EIXrMzJ1H8Tv7f1UlCEDPPCfEUuq8kwSTouoW5tETV1Pr9UD9UITKQpi1mC/AP+2foxCE12KfR11JpcJaD+HUA7lWOBotzN8I22HJXULyvmN8jF9Gio4dlzlbIFjAsnXj6IQvO8iFYbX0/RLnxR3/VCFvj6NEcxIh8CyQNvL90IQ+wE/5/VOPNyuIRLoAcYiOf1SCdfRCFPgBoON77D9FIrWDSLHKbi35kIVR6ZJDi7v7U+fxen7oQp8gRcSfCP+4f0T2Hvlm/iCEJx/pAuxGLsbf1H6FMBxnVdQs8vbFI7x5/uuVNB5IQs0QJCEIWB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2" name="Picture 18" descr="http://mw2.google.com/mw-panoramio/photos/medium/24530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14468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pozornosť.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Štátne symboly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7414" name="Picture 6" descr="http://vlajky.genezis.eu/S/svajc/541px-Coat_of_Arms_of_Switzer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17851"/>
            <a:ext cx="3995935" cy="4424336"/>
          </a:xfrm>
          <a:prstGeom prst="rect">
            <a:avLst/>
          </a:prstGeom>
          <a:noFill/>
        </p:spPr>
      </p:pic>
      <p:pic>
        <p:nvPicPr>
          <p:cNvPr id="17416" name="Picture 8" descr="http://vlajky.genezis.eu/S/svajc/Switzerland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338" y="2060848"/>
            <a:ext cx="4446662" cy="444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Hrad </a:t>
            </a:r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Chillon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Montreux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6386" name="Picture 2" descr="https://fbcdn-sphotos-h-a.akamaihd.net/hphotos-ak-xpf1/v/t34.0-12/10643422_636035153183578_668174885_n.jpg?oh=9ba0706d4e2f3f0af15039d3c2cb1bdf&amp;oe=541220EF&amp;__gda__=1410466802_ea1c63e63970dcbb6970156d07c670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128792" cy="465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Autosalón v Ženeve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C:\Users\Olejnak\Desktop\geneva-motor-sh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292080" cy="3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mg.auto.cz/news/img/art/2013-11/620_513ee36de1d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602" y="3766362"/>
            <a:ext cx="4356398" cy="309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 smtClean="0">
                <a:solidFill>
                  <a:schemeClr val="tx1"/>
                </a:solidFill>
                <a:hlinkClick r:id="rId2"/>
              </a:rPr>
              <a:t>http://www.youtube.com/watch?v=XsPboWJcQ6k#t=16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upload.wikimedia.org/wikipedia/commons/thumb/7/71/Karte_Kantone_der_Schweiz_farbig_2011.png/1024px-Karte_Kantone_der_Schweiz_farbig_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1" y="2276872"/>
            <a:ext cx="8911537" cy="4581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„Mini“ Švajčiarsko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Olejnak\Desktop\resized_650x365_origimage_545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16120" cy="42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Lichtenštajnsko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Štátne symboly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3794" name="AutoShape 2" descr="data:image/jpeg;base64,/9j/4AAQSkZJRgABAQAAAQABAAD/2wCEAAkGBwgHBgkIBwgWFgkXFx0bGRcYGBscHhwhHR0iIx4kHx8hMjEpJC4lHyQkLT0jKTEuMTQ6KSs4RD8zNzQyOjcBCgoKDg0OGxAQGzclHyU3MzY0MTc2Ny03MjcvNy8xLzAsMjU3LCs0Mi0xNystLDAvLTQ1LjcsMjIsMjc4Ny83NP/AABEIAK4BIgMBEQACEQEDEQH/xAAbAAEAAgMBAQAAAAAAAAAAAAAAAwQCBQYHAf/EADIQAAICAQIFAgMHBQEBAAAAAAABAgMRBCEFEhNTkQYxIkFRBxUkQlJxgRQyM2GhciP/xAAbAQEAAgMBAQAAAAAAAAAAAAAAAgMEBQYBB//EADURAQABAQMLAgQHAAMBAAAAAAABAgMEERIUFSExQVJTkZLRBVEiYXHwBhMygaGxwULh8SP/2gAMAwEAAhEDEQA/APMTp2pAAAAAAAAAAAAAAAAAAAAAAAAAAAAAAAAAAAAAAAAAAAAAAAAAAAHxNNZT2A+gAAAAAAAAAAAAAAAAAAAAAAAAAAAAAAAAAAAAAAABa0Olrvr1Fs9ZVCUEmo2cz6jz/akk8/7zjxlrCvl4rs8KabOqqKscZpw+H57en3DIsLOKpypqiMPfe2nquhWcR13EJ6qhWyvlF01yk5R5dstOK2bXvtu/3S1/ottMWNnYZFWEU45U4YTjrwjXP7Lr7ZxlTXjG3Y0JvWCAAAAAAAAAAAAAAAAAAAAAAAAAAAAAAAAAAAAANlo+BcS1mkWrp034Z12WKblFKUamlPDb+Tfs8Z/ZM1l49YulhXNnVVjVExExEY4Y7PuGTRc7WuMcFi70pxmuU416VWJShFuucJb2LMV75+azthZz7blFn+ILlVhjM07dse3X9llVwtY2azgXB9Tbx/S6XV02VtylhuPL8VeVtKWFtPC9/fb3aI+p+p2WZ11WNUVY4R+1Xy27Pl89z27XaqLWMuMP+l71rwjVv1LrJ6bT22Jxdkny83Lu01mOV8K5fntkxPQvUbGi5xRa1RThOEbvn/M461t9u9VVpjREypU+k+OW6lad6Hln1ek+acFifT6mHv8Ao3ytt8e5nWnr9xppyoqmdWOqJ2Y4b8N6iLjbTOGCnqOCcT0+nq1Fuil0ZQdilHE1yxeHJ8ucJbbvHuZFj6tdLauaKa9eMRr1YzOzDHb9/JXXdLWmMcFA2LHAAAAAAAAAAAAAAAAAAAAAAAAAAAAAAAAAA3Ppbh8tbxB3Km2UauVp1qD5bHJKrnUvyuXvjf8AjJpPXb3+TYflxMY14xrx/Th8WGG/ZtZtxssqvKw2f29K0+mUrbelGEUrJ5s6cHOc8SlZJc6ahGU1tGK9t85ZwVVeERj7RqxnCI3RqwmZiN8/TBu4hjqdK7KYXSnGVkYKceemmSUlPCf9qktn7ppntNeE4fttn2+uH8Exvae7+vr1et4Vr61DTrT6jFldslVOKaTi4W8/T+KUW2s7bboyY/Lmmm0o1zjTqmNcfvGGOycFevGYn5kI36vV1cM0VSnS4TlKyd1jqXV1NkJx5KuRWKTjnDxHZ7L2E5NNM2lU4Tq1YRjqpiY1zjhhj9SNc4R9615cKs6Ur5aqMbnCUm69Pp1lxfKsuyM5Pb6yKvzoxww1fOZ3/SYj+E8jeuz0VPPOjVQi6ZtVuyMFCeNpJWdPljODbacGksN++5VFpP6qdsa8McY9tWOMxPtL3JecertFXptcroVOM5OasjGmVdUZwlyyjU3tJL6r9/nhdz6Be6rWymzqnHJww141TE6/i9vuNzTX6yimqKo37fZojfsAAAAAAAAAAAAAAAAAAAAAAAAAAAAAAAAAHQejZ1Q1eplOuLsgoWx5rJxf/wAbIzahCKfUlLCxF/T9zm/xHTVNFnMTqnGNkTtjDXO5svT5j4v2d/Hi/DatbqNHXrITv6suSEJJympwlyqK+e75X9GnnBxs2FpNMVTGEYa59sJjHH+/6bbLjYta2N+j0v43TuEHXy82YuOedNJtPbK+u3yzlorommur4Zx1/wCPZ1RrVdfc9dqtatBjmqm4O5zjGEXK2qVkObd8yjUtknhyWSyzpyKacvfrww16omInD21++7UjVrnUk0UbNDr6q9Wvium+SznU4y/ESsjFS2bly2SfLhbReMpMjXMV0TNO7ds/4xGOHtq9972nVOv71s6536nS/gNFO2PLOLlDkUU3P6zlFP2/LnAmIpq+OYjZ7+3yif5e44xqhnbfXfbCit5nZc61H2lvWlPZ75hHLa+WCMUzTGM7ox/nV1JmHA+vtT19TS1nllO6xNX9SLjKxqGIe1bwt0vfPzecdf8Ahmzwy59opjZhOOGvXv8Av5NV6jP6Y+rlDq2rAAAAAAAAAAAAAAAAAAAAAAAAAAAAAAAAB2f2YcYlo+M/dk7HGi57NJZU4rZZaezW2Prj6vPLfii4xaWMXmnbTqn6T4n+NuyGz9NtsKvy53u401PC+PcUhxHR3ws4tpXKDmsZxKM44k47P9S+m62bZx1VVrY0ZFUYU1YTh9MJ1Y9J/wBbaIpqnGNsLVVumu9Q6rgd+gly9Hn55Jcs4N8sote0svf2+bWz965pqixi2irfh84nbE/J7ExNWTgg1fC7PS/pa+PpypS6MZzjXPLym5ylhrfKT2zltRx88kqLaLzbx+dO3DXH7R/79cSacij4WGm4Q/VPo3S18drUbLlVZNRz7RcXjfdOUVhv5cz+h7VbZteZmy3YxH38p/p5FGXR8SeWpqjx+rgcaJ/1Cp51KG1cIZSjhe0fi5ljd4ivfJHIn8qbbHVjv2zP3h1e4/FkqF3AeGab1Pr+M8SlX/W3ShCuM91yquMZNQbw23GT3ziKz9S2LxaVWFNlRjk04zPX36fWUciIrmqd7lvtJu4XpLvurS6Kp6/aU7o1xhKC2cY/DjLa987JNYWXldL+GrveLSc4muYo2RGOMVTv27o/ve1/qFpRTGRhjP8AThTs2nAAAAAAAAAAAAAAAAAAAAAAAAAAAAAAAABnTbZRdXdTLFsWpRf0aeU/4ZC1s6bSiaKtkxhP7pUVTRVFUbnr+h9YelNPW+L3a2FWrvhF2wWXLmhlbxW+Vus4y1y/LB8uvHpt7ormwmmZimZwn6/5Oqfk6Szt7KYy4naoa37VvS9V0dRTC2y6MXFYhjaTTkvix+lEqPR7zMZM4RHgm80bVaz7ZOCTUoPht/I8r8nt5/csj0O2jXlR/LzO6fZlpvti4ClCp8PvjBbLaDSSW3zPKvRLfblRJF6o9mx0H2j+kL9bLUvVShqZwjFucJLaDk0s+35mU2npd7ppycMYj/cPCUW9nM4rnEdd6c1Wor9TT1td0NNVLpxjKL+KTW//AK2SX0zn6Hl2u16qnNaKZia51/Txvn6FpXZx/wDSZ2PHNZqrtdrL9XqpZvnJyk/9t52/0vkvofULtd6LvZU2VGymMPv67XN2tpNpXNU70JcgAAAAAAAAAAAAAAAAAAAAAAAAAAAAAAAAABHbRVb/AJIJlddjRafqjFKmuqnZKCXDtO/ZNfyY83GxlZF4rYfdlP65f8IaPs/eUs5qPuyn9cv+DR1n7yZzV7Mo8N0698v+SUXCyj3eTea09VFVP+OGDJs7Kiz/AExgqqrqq2ylLEQAAAAAAAAAAAAAAAAAAAAAAAAAAAAAAAAAAAAAAAAAAAAAAAAAAAAAAAAAAAAAAAAAAAAAAABJ0Lu1LwyjOrDjjrDM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bw459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796" name="AutoShape 4" descr="data:image/jpeg;base64,/9j/4AAQSkZJRgABAQAAAQABAAD/2wCEAAkGBwgHBgkIBwgWFgkXFx0bGRcYGBscHhwhHR0iIx4kHx8hMjEpJC4lHyQkLT0jKTEuMTQ6KSs4RD8zNzQyOjcBCgoKDg0OGxAQGzclHyU3MzY0MTc2Ny03MjcvNy8xLzAsMjU3LCs0Mi0xNystLDAvLTQ1LjcsMjIsMjc4Ny83NP/AABEIAK4BIgMBEQACEQEDEQH/xAAbAAEAAgMBAQAAAAAAAAAAAAAAAwQCBQYHAf/EADIQAAICAQIFAgMHBQEBAAAAAAABAgMRBCEFEhNTkQYxIkFRBxUkQlJxgRQyM2GhciP/xAAbAQEAAgMBAQAAAAAAAAAAAAAAAgMEBQYBB//EADURAQABAQMLAgQHAAMBAAAAAAABAgMEERIUFSExQVJTkZLRBVEiYXHwBhMygaGxwULh8SP/2gAMAwEAAhEDEQA/APMTp2pAAAAAAAAAAAAAAAAAAAAAAAAAAAAAAAAAAAAAAAAAAAAAAAAAAAHxNNZT2A+gAAAAAAAAAAAAAAAAAAAAAAAAAAAAAAAAAAAAAAABa0Olrvr1Fs9ZVCUEmo2cz6jz/akk8/7zjxlrCvl4rs8KabOqqKscZpw+H57en3DIsLOKpypqiMPfe2nquhWcR13EJ6qhWyvlF01yk5R5dstOK2bXvtu/3S1/ottMWNnYZFWEU45U4YTjrwjXP7Lr7ZxlTXjG3Y0JvWCAAAAAAAAAAAAAAAAAAAAAAAAAAAAAAAAAAAAANlo+BcS1mkWrp034Z12WKblFKUamlPDb+Tfs8Z/ZM1l49YulhXNnVVjVExExEY4Y7PuGTRc7WuMcFi70pxmuU416VWJShFuucJb2LMV75+azthZz7blFn+ILlVhjM07dse3X9llVwtY2azgXB9Tbx/S6XV02VtylhuPL8VeVtKWFtPC9/fb3aI+p+p2WZ11WNUVY4R+1Xy27Pl89z27XaqLWMuMP+l71rwjVv1LrJ6bT22Jxdkny83Lu01mOV8K5fntkxPQvUbGi5xRa1RThOEbvn/M461t9u9VVpjREypU+k+OW6lad6Hln1ek+acFifT6mHv8Ao3ytt8e5nWnr9xppyoqmdWOqJ2Y4b8N6iLjbTOGCnqOCcT0+nq1Fuil0ZQdilHE1yxeHJ8ucJbbvHuZFj6tdLauaKa9eMRr1YzOzDHb9/JXXdLWmMcFA2LHAAAAAAAAAAAAAAAAAAAAAAAAAAAAAAAAAA3Ppbh8tbxB3Km2UauVp1qD5bHJKrnUvyuXvjf8AjJpPXb3+TYflxMY14xrx/Th8WGG/ZtZtxssqvKw2f29K0+mUrbelGEUrJ5s6cHOc8SlZJc6ahGU1tGK9t85ZwVVeERj7RqxnCI3RqwmZiN8/TBu4hjqdK7KYXSnGVkYKceemmSUlPCf9qktn7ppntNeE4fttn2+uH8Exvae7+vr1et4Vr61DTrT6jFldslVOKaTi4W8/T+KUW2s7bboyY/Lmmm0o1zjTqmNcfvGGOycFevGYn5kI36vV1cM0VSnS4TlKyd1jqXV1NkJx5KuRWKTjnDxHZ7L2E5NNM2lU4Tq1YRjqpiY1zjhhj9SNc4R9615cKs6Ur5aqMbnCUm69Pp1lxfKsuyM5Pb6yKvzoxww1fOZ3/SYj+E8jeuz0VPPOjVQi6ZtVuyMFCeNpJWdPljODbacGksN++5VFpP6qdsa8McY9tWOMxPtL3JecertFXptcroVOM5OasjGmVdUZwlyyjU3tJL6r9/nhdz6Be6rWymzqnHJww141TE6/i9vuNzTX6yimqKo37fZojfsAAAAAAAAAAAAAAAAAAAAAAAAAAAAAAAAAHQejZ1Q1eplOuLsgoWx5rJxf/wAbIzahCKfUlLCxF/T9zm/xHTVNFnMTqnGNkTtjDXO5svT5j4v2d/Hi/DatbqNHXrITv6suSEJJympwlyqK+e75X9GnnBxs2FpNMVTGEYa59sJjHH+/6bbLjYta2N+j0v43TuEHXy82YuOedNJtPbK+u3yzlorommur4Zx1/wCPZ1RrVdfc9dqtatBjmqm4O5zjGEXK2qVkObd8yjUtknhyWSyzpyKacvfrww16omInD21++7UjVrnUk0UbNDr6q9Wvium+SznU4y/ESsjFS2bly2SfLhbReMpMjXMV0TNO7ds/4xGOHtq9972nVOv71s6536nS/gNFO2PLOLlDkUU3P6zlFP2/LnAmIpq+OYjZ7+3yif5e44xqhnbfXfbCit5nZc61H2lvWlPZ75hHLa+WCMUzTGM7ox/nV1JmHA+vtT19TS1nllO6xNX9SLjKxqGIe1bwt0vfPzecdf8Ahmzwy59opjZhOOGvXv8Av5NV6jP6Y+rlDq2rAAAAAAAAAAAAAAAAAAAAAAAAAAAAAAAAB2f2YcYlo+M/dk7HGi57NJZU4rZZaezW2Prj6vPLfii4xaWMXmnbTqn6T4n+NuyGz9NtsKvy53u401PC+PcUhxHR3ws4tpXKDmsZxKM44k47P9S+m62bZx1VVrY0ZFUYU1YTh9MJ1Y9J/wBbaIpqnGNsLVVumu9Q6rgd+gly9Hn55Jcs4N8sote0svf2+bWz965pqixi2irfh84nbE/J7ExNWTgg1fC7PS/pa+PpypS6MZzjXPLym5ylhrfKT2zltRx88kqLaLzbx+dO3DXH7R/79cSacij4WGm4Q/VPo3S18drUbLlVZNRz7RcXjfdOUVhv5cz+h7VbZteZmy3YxH38p/p5FGXR8SeWpqjx+rgcaJ/1Cp51KG1cIZSjhe0fi5ljd4ivfJHIn8qbbHVjv2zP3h1e4/FkqF3AeGab1Pr+M8SlX/W3ShCuM91yquMZNQbw23GT3ziKz9S2LxaVWFNlRjk04zPX36fWUciIrmqd7lvtJu4XpLvurS6Kp6/aU7o1xhKC2cY/DjLa987JNYWXldL+GrveLSc4muYo2RGOMVTv27o/ve1/qFpRTGRhjP8AThTs2nAAAAAAAAAAAAAAAAAAAAAAAAAAAAAAAABnTbZRdXdTLFsWpRf0aeU/4ZC1s6bSiaKtkxhP7pUVTRVFUbnr+h9YelNPW+L3a2FWrvhF2wWXLmhlbxW+Vus4y1y/LB8uvHpt7ormwmmZimZwn6/5Oqfk6Szt7KYy4naoa37VvS9V0dRTC2y6MXFYhjaTTkvix+lEqPR7zMZM4RHgm80bVaz7ZOCTUoPht/I8r8nt5/csj0O2jXlR/LzO6fZlpvti4ClCp8PvjBbLaDSSW3zPKvRLfblRJF6o9mx0H2j+kL9bLUvVShqZwjFucJLaDk0s+35mU2npd7ppycMYj/cPCUW9nM4rnEdd6c1Wor9TT1td0NNVLpxjKL+KTW//AK2SX0zn6Hl2u16qnNaKZia51/Txvn6FpXZx/wDSZ2PHNZqrtdrL9XqpZvnJyk/9t52/0vkvofULtd6LvZU2VGymMPv67XN2tpNpXNU70JcgAAAAAAAAAAAAAAAAAAAAAAAAAAAAAAAAABHbRVb/AJIJlddjRafqjFKmuqnZKCXDtO/ZNfyY83GxlZF4rYfdlP65f8IaPs/eUs5qPuyn9cv+DR1n7yZzV7Mo8N0698v+SUXCyj3eTea09VFVP+OGDJs7Kiz/AExgqqrqq2ylLEQAAAAAAAAAAAAAAAAAAAAAAAAAAAAAAAAAAAAAAAAAAAAAAAAAAAAAAAAAAAAAAAAAAAAAAABJ0Lu1LwyjOrDjjrDM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Ohd2peGM6sOOOsGjr5yau2fB0Lu1LwxnVhxx1g0dfOTV2z4bw459U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798" name="Picture 6" descr="http://qx19.files.wordpress.com/2009/11/800px-flag_of_liechtenstein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4032448" cy="2419469"/>
          </a:xfrm>
          <a:prstGeom prst="rect">
            <a:avLst/>
          </a:prstGeom>
          <a:noFill/>
        </p:spPr>
      </p:pic>
      <p:pic>
        <p:nvPicPr>
          <p:cNvPr id="33800" name="Picture 8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3802" name="Picture 10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3804" name="Picture 12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3806" name="Picture 14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3808" name="Picture 16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74" name="Picture 2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76" name="Picture 4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78" name="Picture 6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80" name="Picture 8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82" name="Picture 10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84" name="Picture 12" descr="http://vlajky.genezis.eu/L/lichten/Liechtenstein_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96963"/>
            <a:ext cx="1905000" cy="2295526"/>
          </a:xfrm>
          <a:prstGeom prst="rect">
            <a:avLst/>
          </a:prstGeom>
          <a:noFill/>
        </p:spPr>
      </p:pic>
      <p:pic>
        <p:nvPicPr>
          <p:cNvPr id="3086" name="Picture 14" descr="http://przypinka.pl/wp-content/uploads/2013/06/g025-God%C5%82o-Lichtensztaj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mesto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://upload.wikimedia.org/wikipedia/commons/f/fa/3152-3154_-_Vaduz_-_Blick_aus_Mitteldo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35292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Vlastná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FF0000"/>
      </a:accent1>
      <a:accent2>
        <a:srgbClr val="B32D17"/>
      </a:accent2>
      <a:accent3>
        <a:srgbClr val="A04DA3"/>
      </a:accent3>
      <a:accent4>
        <a:srgbClr val="C4652D"/>
      </a:accent4>
      <a:accent5>
        <a:srgbClr val="8B5D3D"/>
      </a:accent5>
      <a:accent6>
        <a:srgbClr val="C00000"/>
      </a:accent6>
      <a:hlink>
        <a:srgbClr val="FF0000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164</TotalTime>
  <Words>31</Words>
  <Application>Microsoft Office PowerPoint</Application>
  <PresentationFormat>Prezentácia na obrazovke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Mestský</vt:lpstr>
      <vt:lpstr>Švajčiarsko</vt:lpstr>
      <vt:lpstr>Štátne symboly </vt:lpstr>
      <vt:lpstr>Hrad Chillon - Montreux</vt:lpstr>
      <vt:lpstr>Autosalón v Ženeve</vt:lpstr>
      <vt:lpstr>http://www.youtube.com/watch?v=XsPboWJcQ6k#t=16</vt:lpstr>
      <vt:lpstr>„Mini“ Švajčiarsko </vt:lpstr>
      <vt:lpstr>Lichtenštajnsko</vt:lpstr>
      <vt:lpstr>Štátne symboly</vt:lpstr>
      <vt:lpstr>Hlavné mesto</vt:lpstr>
      <vt:lpstr>Nendeln</vt:lpstr>
      <vt:lpstr>Schaan</vt:lpstr>
      <vt:lpstr>Zámok Gutenberg</vt:lpstr>
      <vt:lpstr>Ďakujem za pozornosť.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Tinuli</dc:creator>
  <cp:lastModifiedBy>Tinuli</cp:lastModifiedBy>
  <cp:revision>16</cp:revision>
  <dcterms:created xsi:type="dcterms:W3CDTF">2014-09-09T19:44:43Z</dcterms:created>
  <dcterms:modified xsi:type="dcterms:W3CDTF">2014-09-09T22:37:22Z</dcterms:modified>
</cp:coreProperties>
</file>