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36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280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2603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112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787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471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262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085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481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66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001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1058-3C88-4B53-A239-61868815D87A}" type="datetimeFigureOut">
              <a:rPr lang="sk-SK" smtClean="0"/>
              <a:pPr/>
              <a:t>17. 5. 2020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EAC6-AC9A-43C3-9CFD-3BAED3D71B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26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Berlin+M</a:t>
            </a:r>
            <a:r>
              <a:rPr lang="de-DE" dirty="0" err="1" smtClean="0"/>
              <a:t>ünchen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Koro</a:t>
            </a:r>
            <a:r>
              <a:rPr lang="sk-SK" dirty="0" smtClean="0"/>
              <a:t>ľ Vladimír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04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226" y="3428203"/>
            <a:ext cx="5746124" cy="37147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55" y="4960350"/>
            <a:ext cx="10515600" cy="1325563"/>
          </a:xfrm>
        </p:spPr>
        <p:txBody>
          <a:bodyPr/>
          <a:lstStyle/>
          <a:p>
            <a:r>
              <a:rPr lang="sk-SK" dirty="0" err="1" smtClean="0"/>
              <a:t>Berliner</a:t>
            </a:r>
            <a:r>
              <a:rPr lang="sk-SK" dirty="0" smtClean="0"/>
              <a:t> </a:t>
            </a:r>
            <a:r>
              <a:rPr lang="sk-SK" dirty="0" err="1" smtClean="0"/>
              <a:t>Mauer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5587"/>
            <a:ext cx="5080000" cy="3810000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135" y="0"/>
            <a:ext cx="7539865" cy="42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6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5048" y="790128"/>
            <a:ext cx="10515600" cy="1325563"/>
          </a:xfrm>
        </p:spPr>
        <p:txBody>
          <a:bodyPr/>
          <a:lstStyle/>
          <a:p>
            <a:r>
              <a:rPr lang="sk-SK" dirty="0" err="1" smtClean="0"/>
              <a:t>Theresienwiese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7" y="0"/>
            <a:ext cx="6858000" cy="28346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504" y="2800350"/>
            <a:ext cx="6096000" cy="40576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91" y="3104747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06096"/>
            <a:ext cx="10515600" cy="1325563"/>
          </a:xfrm>
        </p:spPr>
        <p:txBody>
          <a:bodyPr/>
          <a:lstStyle/>
          <a:p>
            <a:r>
              <a:rPr lang="sk-SK" dirty="0" err="1" smtClean="0"/>
              <a:t>Brandenburger</a:t>
            </a:r>
            <a:r>
              <a:rPr lang="sk-SK" dirty="0" smtClean="0"/>
              <a:t> </a:t>
            </a:r>
            <a:r>
              <a:rPr lang="sk-SK" dirty="0" err="1" smtClean="0"/>
              <a:t>Tor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390" y="105446"/>
            <a:ext cx="6242304" cy="4160520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719" y="0"/>
            <a:ext cx="4617129" cy="3462847"/>
          </a:xfrm>
        </p:spPr>
      </p:pic>
    </p:spTree>
    <p:extLst>
      <p:ext uri="{BB962C8B-B14F-4D97-AF65-F5344CB8AC3E}">
        <p14:creationId xmlns:p14="http://schemas.microsoft.com/office/powerpoint/2010/main" xmlns="" val="12275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082" y="4370455"/>
            <a:ext cx="10515600" cy="1325563"/>
          </a:xfrm>
        </p:spPr>
        <p:txBody>
          <a:bodyPr/>
          <a:lstStyle/>
          <a:p>
            <a:r>
              <a:rPr lang="de-DE" dirty="0" smtClean="0"/>
              <a:t>Reichstagsgebäude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0422"/>
            <a:ext cx="5962918" cy="361269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440" y="-260752"/>
            <a:ext cx="6208560" cy="34933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918" y="3292268"/>
            <a:ext cx="5576794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9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9595" y="5432994"/>
            <a:ext cx="10515600" cy="1325563"/>
          </a:xfrm>
        </p:spPr>
        <p:txBody>
          <a:bodyPr/>
          <a:lstStyle/>
          <a:p>
            <a:r>
              <a:rPr lang="de-DE" dirty="0" smtClean="0"/>
              <a:t>Frauenkirche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42935"/>
            <a:ext cx="6500404" cy="268683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11" y="0"/>
            <a:ext cx="7572777" cy="3786389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086" y="0"/>
            <a:ext cx="6978890" cy="4351338"/>
          </a:xfrm>
        </p:spPr>
      </p:pic>
    </p:spTree>
    <p:extLst>
      <p:ext uri="{BB962C8B-B14F-4D97-AF65-F5344CB8AC3E}">
        <p14:creationId xmlns:p14="http://schemas.microsoft.com/office/powerpoint/2010/main" xmlns="" val="32377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307" y="137051"/>
            <a:ext cx="10515600" cy="1325563"/>
          </a:xfrm>
        </p:spPr>
        <p:txBody>
          <a:bodyPr/>
          <a:lstStyle/>
          <a:p>
            <a:r>
              <a:rPr lang="de-DE" dirty="0" smtClean="0"/>
              <a:t>BMW Museum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5300"/>
            <a:ext cx="7620000" cy="5092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583" y="-459347"/>
            <a:ext cx="6233375" cy="4155583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8812" y="3621110"/>
            <a:ext cx="4855335" cy="3236890"/>
          </a:xfrm>
        </p:spPr>
      </p:pic>
    </p:spTree>
    <p:extLst>
      <p:ext uri="{BB962C8B-B14F-4D97-AF65-F5344CB8AC3E}">
        <p14:creationId xmlns:p14="http://schemas.microsoft.com/office/powerpoint/2010/main" xmlns="" val="18506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Achtung!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327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Motív balíka Office</vt:lpstr>
      <vt:lpstr>Berlin+München</vt:lpstr>
      <vt:lpstr>Berliner Mauer</vt:lpstr>
      <vt:lpstr>Theresienwiese</vt:lpstr>
      <vt:lpstr>Brandenburger Tor</vt:lpstr>
      <vt:lpstr>Reichstagsgebäude</vt:lpstr>
      <vt:lpstr>Frauenkirche</vt:lpstr>
      <vt:lpstr>BMW Museum</vt:lpstr>
      <vt:lpstr>Vielen Dank für Achtung!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Berlin+München</dc:title>
  <dc:creator>student</dc:creator>
  <cp:lastModifiedBy>user</cp:lastModifiedBy>
  <cp:revision>5</cp:revision>
  <dcterms:created xsi:type="dcterms:W3CDTF">2019-11-20T06:17:23Z</dcterms:created>
  <dcterms:modified xsi:type="dcterms:W3CDTF">2020-05-17T05:40:41Z</dcterms:modified>
</cp:coreProperties>
</file>