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4650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5410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032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7845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9698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956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291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962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5772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3072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5072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A8CB-5A15-4328-9128-BC8C503C4DD7}" type="datetimeFigureOut">
              <a:rPr lang="sk-SK" smtClean="0"/>
              <a:pPr/>
              <a:t>08.02.2017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ABA9F-D4EF-4E30-B3B0-59F298BCF98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33467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353;tudent\Downloads\Ed%20Sheeran%20-%20Shape%20Of%20You%20%5bOfficial%20Lyric%20Video%5d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51104" y="0"/>
            <a:ext cx="10515600" cy="3215202"/>
          </a:xfrm>
        </p:spPr>
        <p:txBody>
          <a:bodyPr>
            <a:noAutofit/>
          </a:bodyPr>
          <a:lstStyle/>
          <a:p>
            <a:pPr algn="ctr"/>
            <a:r>
              <a:rPr lang="sk-SK" sz="8000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Traveling</a:t>
            </a:r>
            <a:r>
              <a:rPr lang="sk-SK" sz="8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sk-SK" sz="8000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around</a:t>
            </a:r>
            <a:r>
              <a:rPr lang="sk-SK" sz="8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sk-SK" sz="8000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the</a:t>
            </a:r>
            <a:r>
              <a:rPr lang="sk-SK" sz="80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 </a:t>
            </a:r>
            <a:r>
              <a:rPr lang="sk-SK" sz="8000" dirty="0" err="1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world</a:t>
            </a:r>
            <a:endParaRPr lang="sk-SK" sz="80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heart-passport-travel-we-heart-it-Favim.com-3751417.jpg (610×676)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3616">
            <a:off x="928352" y="2546841"/>
            <a:ext cx="3105179" cy="344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travel-022.jpg (2048×1152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265" y="3998976"/>
            <a:ext cx="4459146" cy="25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d Sheeran - Shape Of You [Official Lyric Video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56576" y="1453896"/>
            <a:ext cx="3279648" cy="245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71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numSld="999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1700" y="2853369"/>
            <a:ext cx="10515600" cy="132556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Prečo práve cestovanie?</a:t>
            </a:r>
            <a:endParaRPr lang="sk-SK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USAMapStripes.jpg (399×26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8061">
            <a:off x="970464" y="4963319"/>
            <a:ext cx="2574653" cy="1716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015-03-20-1426853494-9761329-iStock_000026246607_Large.jpg (2560×144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333" y="363010"/>
            <a:ext cx="4634398" cy="260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0-Common-Travel-Mistakes-You-Can-Avoid.jpg (1920×108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957" y="4033873"/>
            <a:ext cx="3905085" cy="2196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travel+in+style.jpg (382×50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431" y="363010"/>
            <a:ext cx="3248897" cy="4252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400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26943"/>
            <a:ext cx="10515600" cy="132556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Las Vegas </a:t>
            </a:r>
            <a:endParaRPr lang="sk-SK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23117" y="1286306"/>
            <a:ext cx="10515600" cy="4351338"/>
          </a:xfrm>
        </p:spPr>
        <p:txBody>
          <a:bodyPr>
            <a:normAutofit/>
          </a:bodyPr>
          <a:lstStyle/>
          <a:p>
            <a:r>
              <a:rPr lang="sk-SK" dirty="0" smtClean="0">
                <a:latin typeface="Baskerville Old Face" panose="02020602080505020303" pitchFamily="18" charset="0"/>
              </a:rPr>
              <a:t>Casino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Ľudia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Grand Canyon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Jedla</a:t>
            </a:r>
          </a:p>
        </p:txBody>
      </p:sp>
      <p:pic>
        <p:nvPicPr>
          <p:cNvPr id="5122" name="Picture 2" descr="14679F47EC9B965E4A510BFB528895CE.jpg (750×35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50" y="3886824"/>
            <a:ext cx="5809676" cy="2711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to_07_lg.jpg (2500×166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4740">
            <a:off x="7818645" y="775786"/>
            <a:ext cx="3787861" cy="2524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nd_canyon_main_2014_-_shutterstock-kojihirano.jpg (445×28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92569">
            <a:off x="308659" y="760405"/>
            <a:ext cx="4238625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cdonalds-is-making-a-major-change-to-its-chicken-mcnuggets.jpg (964×48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21340">
            <a:off x="6875411" y="4051224"/>
            <a:ext cx="4384897" cy="2192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286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967" y="166245"/>
            <a:ext cx="10515600" cy="1325563"/>
          </a:xfrm>
        </p:spPr>
        <p:txBody>
          <a:bodyPr/>
          <a:lstStyle/>
          <a:p>
            <a:pPr algn="ctr"/>
            <a:r>
              <a:rPr lang="sk-SK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Los Angeles</a:t>
            </a:r>
            <a:endParaRPr lang="sk-SK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322798" y="1177580"/>
            <a:ext cx="10515600" cy="4351338"/>
          </a:xfrm>
        </p:spPr>
        <p:txBody>
          <a:bodyPr/>
          <a:lstStyle/>
          <a:p>
            <a:r>
              <a:rPr lang="sk-SK" dirty="0" smtClean="0">
                <a:latin typeface="Baskerville Old Face" panose="02020602080505020303" pitchFamily="18" charset="0"/>
              </a:rPr>
              <a:t>Hollywood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Beverly Hills</a:t>
            </a:r>
            <a:endParaRPr lang="sk-SK" dirty="0">
              <a:latin typeface="Baskerville Old Face" panose="02020602080505020303" pitchFamily="18" charset="0"/>
            </a:endParaRPr>
          </a:p>
          <a:p>
            <a:r>
              <a:rPr lang="sk-SK" dirty="0" smtClean="0">
                <a:latin typeface="Baskerville Old Face" panose="02020602080505020303" pitchFamily="18" charset="0"/>
              </a:rPr>
              <a:t>Six flags 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Chodník slávy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Universal studio</a:t>
            </a:r>
            <a:endParaRPr lang="sk-SK" dirty="0">
              <a:latin typeface="Baskerville Old Face" panose="02020602080505020303" pitchFamily="18" charset="0"/>
            </a:endParaRPr>
          </a:p>
        </p:txBody>
      </p:sp>
      <p:pic>
        <p:nvPicPr>
          <p:cNvPr id="2052" name="Picture 4" descr="1280px-Hollywood_Sign_(Zuschnitt).jpg (1280×8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6221">
            <a:off x="7378869" y="3175054"/>
            <a:ext cx="3935784" cy="24598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Universal-Studio.jpg (4024×268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69" y="1186659"/>
            <a:ext cx="3486421" cy="2323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six-flags-magic-mountain.jpg (520×307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50" y="4303132"/>
            <a:ext cx="4075842" cy="2406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eaderImage_1.jpg (512×234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2045">
            <a:off x="7009794" y="567748"/>
            <a:ext cx="48768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496448_chodnik-slavy-hollywood.jpg (301×450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319" y="3827671"/>
            <a:ext cx="1886345" cy="28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07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4888" y="0"/>
            <a:ext cx="10515600" cy="1325563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San Francisco</a:t>
            </a:r>
            <a:endParaRPr lang="sk-SK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68950" y="1086221"/>
            <a:ext cx="10515600" cy="4351338"/>
          </a:xfrm>
        </p:spPr>
        <p:txBody>
          <a:bodyPr/>
          <a:lstStyle/>
          <a:p>
            <a:r>
              <a:rPr lang="sk-SK" dirty="0" smtClean="0">
                <a:latin typeface="Baskerville Old Face" panose="02020602080505020303" pitchFamily="18" charset="0"/>
              </a:rPr>
              <a:t>Golden gate 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Alcatraz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Doprava</a:t>
            </a:r>
          </a:p>
          <a:p>
            <a:r>
              <a:rPr lang="sk-SK" dirty="0" smtClean="0">
                <a:latin typeface="Baskerville Old Face" panose="02020602080505020303" pitchFamily="18" charset="0"/>
              </a:rPr>
              <a:t>Pancake with syrup</a:t>
            </a:r>
          </a:p>
          <a:p>
            <a:endParaRPr lang="sk-SK" dirty="0"/>
          </a:p>
        </p:txBody>
      </p:sp>
      <p:pic>
        <p:nvPicPr>
          <p:cNvPr id="4098" name="Picture 2" descr="350px-Alcatraz_Island_photo_D_Ramey_Logan.jpg (350×179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6381" y="173166"/>
            <a:ext cx="4506576" cy="2304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ay-Tours-Tickets-Big-Bus-Tours-New-York-San-Francisco-01.17.jpg (720×45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25" y="3261890"/>
            <a:ext cx="5010877" cy="3131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oldenGateBridge-001.jpg (3264×2448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414" y="3088900"/>
            <a:ext cx="4120825" cy="3090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maple-syrup-taste-test_612.jpg (612×370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1163">
            <a:off x="448915" y="593711"/>
            <a:ext cx="3315862" cy="2004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85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55035" y="29653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Aké mestá by som ešte chcela navštíviť ?</a:t>
            </a:r>
            <a:endParaRPr lang="sk-SK" sz="44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122" name="Picture 2" descr="london-travel-guide-lede.jpg (2560×128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47306"/>
            <a:ext cx="5174697" cy="2587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anada-Flag-City-View-cropped.png (1139×49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299" y="226605"/>
            <a:ext cx="6301789" cy="273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5c187417-6d99-4a2a-a02a-d123932fb9bb.jpg (6809×4545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142" y="3923996"/>
            <a:ext cx="3646398" cy="2433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New_York_City_view.jpg (800×376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805" y="365125"/>
            <a:ext cx="4853553" cy="2281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716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0565" y="1923200"/>
            <a:ext cx="10515600" cy="1325563"/>
          </a:xfrm>
        </p:spPr>
        <p:txBody>
          <a:bodyPr>
            <a:normAutofit/>
          </a:bodyPr>
          <a:lstStyle/>
          <a:p>
            <a:r>
              <a:rPr lang="sk-SK" sz="2000" dirty="0" smtClean="0">
                <a:latin typeface="Baskerville Old Face" panose="02020602080505020303" pitchFamily="18" charset="0"/>
              </a:rPr>
              <a:t>Zuzana Bilá</a:t>
            </a:r>
            <a:endParaRPr lang="sk-SK" sz="2000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642733" y="2791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5400" dirty="0" smtClean="0">
                <a:solidFill>
                  <a:srgbClr val="C00000"/>
                </a:solidFill>
                <a:latin typeface="Baskerville Old Face" panose="02020602080505020303" pitchFamily="18" charset="0"/>
              </a:rPr>
              <a:t>Ďakujem za pozornosť </a:t>
            </a:r>
            <a:endParaRPr lang="sk-SK" sz="5400" dirty="0">
              <a:solidFill>
                <a:srgbClr val="C0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146" name="Picture 2" descr="road-trip-travel_500x300_71461060508.jpg (500×3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42" y="3767070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avel-tips-road-trips.jpg (760×47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8218">
            <a:off x="6901757" y="3704814"/>
            <a:ext cx="4065339" cy="252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oad_Trip_Ideas_in_Unexpected_Places.jpg (650×350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42" y="353572"/>
            <a:ext cx="4201583" cy="226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ec2e7b2a707475cf8233343eb8252af0.jpg (1698×113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7327">
            <a:off x="7243674" y="451408"/>
            <a:ext cx="3381504" cy="225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09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48</Words>
  <Application>Microsoft Office PowerPoint</Application>
  <PresentationFormat>Vlastná</PresentationFormat>
  <Paragraphs>21</Paragraphs>
  <Slides>7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Office Theme</vt:lpstr>
      <vt:lpstr>Traveling around the world</vt:lpstr>
      <vt:lpstr>Prečo práve cestovanie?</vt:lpstr>
      <vt:lpstr>Las Vegas </vt:lpstr>
      <vt:lpstr>Los Angeles</vt:lpstr>
      <vt:lpstr>San Francisco</vt:lpstr>
      <vt:lpstr>Snímka 6</vt:lpstr>
      <vt:lpstr>Zuzana Bilá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Traveling  around the world</dc:title>
  <dc:creator>Alexandra Bila</dc:creator>
  <cp:lastModifiedBy>študent</cp:lastModifiedBy>
  <cp:revision>22</cp:revision>
  <dcterms:created xsi:type="dcterms:W3CDTF">2017-01-30T18:30:12Z</dcterms:created>
  <dcterms:modified xsi:type="dcterms:W3CDTF">2017-02-08T07:57:38Z</dcterms:modified>
</cp:coreProperties>
</file>