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594" y="-10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xkhUSTRFRo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SHOPPING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Zuzana </a:t>
            </a:r>
            <a:r>
              <a:rPr lang="sk-SK" dirty="0" err="1" smtClean="0"/>
              <a:t>Bilá</a:t>
            </a:r>
            <a:r>
              <a:rPr lang="sk-SK" dirty="0" smtClean="0"/>
              <a:t> 3.A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383" y="3386664"/>
            <a:ext cx="3457367" cy="306395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2" y="398912"/>
            <a:ext cx="3986224" cy="221456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72" y="4317998"/>
            <a:ext cx="4710687" cy="235207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383" y="398912"/>
            <a:ext cx="3954587" cy="22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5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TYPES OF SHOPS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err="1" smtClean="0"/>
              <a:t>There</a:t>
            </a:r>
            <a:r>
              <a:rPr lang="sk-SK" dirty="0" smtClean="0"/>
              <a:t> are </a:t>
            </a:r>
            <a:r>
              <a:rPr lang="sk-SK" dirty="0" err="1" smtClean="0"/>
              <a:t>lots</a:t>
            </a:r>
            <a:r>
              <a:rPr lang="sk-SK" dirty="0" smtClean="0"/>
              <a:t> of </a:t>
            </a:r>
            <a:r>
              <a:rPr lang="sk-SK" dirty="0" err="1" smtClean="0"/>
              <a:t>different</a:t>
            </a:r>
            <a:r>
              <a:rPr lang="sk-SK" dirty="0" smtClean="0"/>
              <a:t> </a:t>
            </a:r>
            <a:r>
              <a:rPr lang="sk-SK" dirty="0" err="1" smtClean="0"/>
              <a:t>types</a:t>
            </a:r>
            <a:r>
              <a:rPr lang="sk-SK" dirty="0" smtClean="0"/>
              <a:t> of </a:t>
            </a:r>
            <a:r>
              <a:rPr lang="sk-SK" dirty="0" err="1" smtClean="0"/>
              <a:t>shops</a:t>
            </a:r>
            <a:r>
              <a:rPr lang="sk-SK" dirty="0" smtClean="0"/>
              <a:t>:</a:t>
            </a:r>
          </a:p>
          <a:p>
            <a:r>
              <a:rPr lang="sk-SK" dirty="0" smtClean="0"/>
              <a:t>Supermarkets</a:t>
            </a:r>
          </a:p>
          <a:p>
            <a:r>
              <a:rPr lang="sk-SK" dirty="0" err="1" smtClean="0"/>
              <a:t>Greengrocers</a:t>
            </a:r>
            <a:endParaRPr lang="sk-SK" dirty="0" smtClean="0"/>
          </a:p>
          <a:p>
            <a:r>
              <a:rPr lang="sk-SK" dirty="0" err="1" smtClean="0"/>
              <a:t>Toy</a:t>
            </a:r>
            <a:r>
              <a:rPr lang="sk-SK" dirty="0" smtClean="0"/>
              <a:t> </a:t>
            </a:r>
            <a:r>
              <a:rPr lang="sk-SK" dirty="0" err="1" smtClean="0"/>
              <a:t>shops</a:t>
            </a:r>
            <a:endParaRPr lang="sk-SK" dirty="0" smtClean="0"/>
          </a:p>
          <a:p>
            <a:r>
              <a:rPr lang="sk-SK" dirty="0" err="1" smtClean="0"/>
              <a:t>Clothes</a:t>
            </a:r>
            <a:r>
              <a:rPr lang="sk-SK" dirty="0" smtClean="0"/>
              <a:t> </a:t>
            </a:r>
            <a:r>
              <a:rPr lang="sk-SK" dirty="0" err="1" smtClean="0"/>
              <a:t>shops</a:t>
            </a:r>
            <a:endParaRPr lang="sk-SK" dirty="0" smtClean="0"/>
          </a:p>
          <a:p>
            <a:r>
              <a:rPr lang="sk-SK" dirty="0" err="1" smtClean="0"/>
              <a:t>Jewellery</a:t>
            </a:r>
            <a:r>
              <a:rPr lang="sk-SK" dirty="0" smtClean="0"/>
              <a:t> </a:t>
            </a:r>
            <a:r>
              <a:rPr lang="sk-SK" dirty="0" err="1" smtClean="0"/>
              <a:t>shops</a:t>
            </a:r>
            <a:endParaRPr lang="sk-SK" dirty="0" smtClean="0"/>
          </a:p>
          <a:p>
            <a:r>
              <a:rPr lang="sk-SK" dirty="0" err="1"/>
              <a:t>Newsagent's</a:t>
            </a:r>
            <a:r>
              <a:rPr lang="sk-SK" dirty="0"/>
              <a:t> </a:t>
            </a:r>
            <a:r>
              <a:rPr lang="sk-SK" dirty="0" err="1"/>
              <a:t>shop</a:t>
            </a:r>
            <a:endParaRPr lang="sk-SK" dirty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252" y="443784"/>
            <a:ext cx="3277707" cy="184221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41" y="401397"/>
            <a:ext cx="3292511" cy="18846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636" y="2482878"/>
            <a:ext cx="3277707" cy="218428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208" y="4864042"/>
            <a:ext cx="4104238" cy="182042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552" y="4359834"/>
            <a:ext cx="3099515" cy="23246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205" y="296500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9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SUPERMARKETS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19519" y="2461487"/>
            <a:ext cx="8866030" cy="2762043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Supermarkets are big </a:t>
            </a:r>
            <a:r>
              <a:rPr lang="sk-SK" dirty="0" err="1" smtClean="0"/>
              <a:t>shops</a:t>
            </a:r>
            <a:r>
              <a:rPr lang="sk-SK" dirty="0" smtClean="0"/>
              <a:t> </a:t>
            </a:r>
            <a:r>
              <a:rPr lang="sk-SK" dirty="0" err="1" smtClean="0"/>
              <a:t>that</a:t>
            </a:r>
            <a:r>
              <a:rPr lang="sk-SK" dirty="0" smtClean="0"/>
              <a:t> </a:t>
            </a:r>
            <a:r>
              <a:rPr lang="sk-SK" dirty="0" err="1" smtClean="0"/>
              <a:t>sell</a:t>
            </a:r>
            <a:r>
              <a:rPr lang="sk-SK" dirty="0" smtClean="0"/>
              <a:t> </a:t>
            </a:r>
            <a:r>
              <a:rPr lang="sk-SK" dirty="0" err="1" smtClean="0"/>
              <a:t>food</a:t>
            </a:r>
            <a:r>
              <a:rPr lang="sk-SK" dirty="0" smtClean="0"/>
              <a:t> and </a:t>
            </a:r>
            <a:r>
              <a:rPr lang="sk-SK" dirty="0" err="1" smtClean="0"/>
              <a:t>other</a:t>
            </a:r>
            <a:r>
              <a:rPr lang="sk-SK" dirty="0" smtClean="0"/>
              <a:t> </a:t>
            </a:r>
            <a:r>
              <a:rPr lang="sk-SK" dirty="0" err="1" smtClean="0"/>
              <a:t>things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your</a:t>
            </a:r>
            <a:r>
              <a:rPr lang="sk-SK" dirty="0" smtClean="0"/>
              <a:t> </a:t>
            </a:r>
            <a:r>
              <a:rPr lang="sk-SK" dirty="0" err="1" smtClean="0"/>
              <a:t>house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can</a:t>
            </a:r>
            <a:r>
              <a:rPr lang="sk-SK" dirty="0" smtClean="0"/>
              <a:t> </a:t>
            </a:r>
            <a:r>
              <a:rPr lang="sk-SK" dirty="0" err="1" smtClean="0"/>
              <a:t>buy</a:t>
            </a:r>
            <a:r>
              <a:rPr lang="sk-SK" dirty="0" smtClean="0"/>
              <a:t> meat, </a:t>
            </a:r>
            <a:r>
              <a:rPr lang="sk-SK" dirty="0" err="1" smtClean="0"/>
              <a:t>dairy</a:t>
            </a:r>
            <a:r>
              <a:rPr lang="sk-SK" dirty="0" smtClean="0"/>
              <a:t> </a:t>
            </a:r>
            <a:r>
              <a:rPr lang="sk-SK" dirty="0" err="1" smtClean="0"/>
              <a:t>products</a:t>
            </a:r>
            <a:r>
              <a:rPr lang="sk-SK" dirty="0" smtClean="0"/>
              <a:t>, </a:t>
            </a:r>
            <a:r>
              <a:rPr lang="sk-SK" dirty="0" err="1" smtClean="0"/>
              <a:t>sweets</a:t>
            </a:r>
            <a:r>
              <a:rPr lang="sk-SK" dirty="0" smtClean="0"/>
              <a:t>, </a:t>
            </a:r>
            <a:r>
              <a:rPr lang="sk-SK" dirty="0" err="1" smtClean="0"/>
              <a:t>cleaning</a:t>
            </a:r>
            <a:r>
              <a:rPr lang="sk-SK" dirty="0" smtClean="0"/>
              <a:t> </a:t>
            </a:r>
            <a:r>
              <a:rPr lang="sk-SK" dirty="0" err="1" smtClean="0"/>
              <a:t>products</a:t>
            </a:r>
            <a:r>
              <a:rPr lang="sk-SK" dirty="0" smtClean="0"/>
              <a:t>, </a:t>
            </a:r>
            <a:r>
              <a:rPr lang="sk-SK" dirty="0" err="1" smtClean="0"/>
              <a:t>fruit</a:t>
            </a:r>
            <a:r>
              <a:rPr lang="sk-SK" dirty="0" smtClean="0"/>
              <a:t> and </a:t>
            </a:r>
            <a:r>
              <a:rPr lang="sk-SK" dirty="0" err="1" smtClean="0"/>
              <a:t>vegetables</a:t>
            </a:r>
            <a:r>
              <a:rPr lang="sk-SK" dirty="0" smtClean="0"/>
              <a:t>, </a:t>
            </a:r>
            <a:r>
              <a:rPr lang="sk-SK" dirty="0" err="1" smtClean="0"/>
              <a:t>medicine</a:t>
            </a:r>
            <a:r>
              <a:rPr lang="sk-SK" dirty="0" smtClean="0"/>
              <a:t> and </a:t>
            </a:r>
            <a:r>
              <a:rPr lang="sk-SK" dirty="0" err="1" smtClean="0"/>
              <a:t>pet</a:t>
            </a:r>
            <a:r>
              <a:rPr lang="sk-SK" dirty="0" smtClean="0"/>
              <a:t> </a:t>
            </a:r>
            <a:r>
              <a:rPr lang="sk-SK" dirty="0" err="1" smtClean="0"/>
              <a:t>foods</a:t>
            </a:r>
            <a:r>
              <a:rPr lang="sk-SK" dirty="0" smtClean="0"/>
              <a:t> in </a:t>
            </a:r>
            <a:r>
              <a:rPr lang="sk-SK" dirty="0" err="1" smtClean="0"/>
              <a:t>supermarkets</a:t>
            </a:r>
            <a:r>
              <a:rPr lang="sk-SK" dirty="0" smtClean="0"/>
              <a:t>.</a:t>
            </a:r>
          </a:p>
          <a:p>
            <a:r>
              <a:rPr lang="sk-SK" dirty="0" smtClean="0"/>
              <a:t>Lidl, Tesco and Billa are </a:t>
            </a:r>
            <a:r>
              <a:rPr lang="sk-SK" dirty="0" err="1" smtClean="0"/>
              <a:t>supermarkets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Sometimes</a:t>
            </a:r>
            <a:r>
              <a:rPr lang="sk-SK" dirty="0" smtClean="0"/>
              <a:t> </a:t>
            </a:r>
            <a:r>
              <a:rPr lang="sk-SK" dirty="0" err="1" smtClean="0"/>
              <a:t>supermarkets</a:t>
            </a:r>
            <a:r>
              <a:rPr lang="sk-SK" dirty="0" smtClean="0"/>
              <a:t> </a:t>
            </a:r>
            <a:r>
              <a:rPr lang="sk-SK" dirty="0" err="1" smtClean="0"/>
              <a:t>also</a:t>
            </a:r>
            <a:r>
              <a:rPr lang="sk-SK" dirty="0" smtClean="0"/>
              <a:t> </a:t>
            </a:r>
            <a:r>
              <a:rPr lang="sk-SK" dirty="0" err="1" smtClean="0"/>
              <a:t>sell</a:t>
            </a:r>
            <a:r>
              <a:rPr lang="sk-SK" dirty="0" smtClean="0"/>
              <a:t> </a:t>
            </a:r>
            <a:r>
              <a:rPr lang="sk-SK" dirty="0" err="1" smtClean="0"/>
              <a:t>clothes</a:t>
            </a:r>
            <a:r>
              <a:rPr lang="sk-SK" dirty="0" smtClean="0"/>
              <a:t> and </a:t>
            </a:r>
            <a:r>
              <a:rPr lang="sk-SK" dirty="0" err="1" smtClean="0"/>
              <a:t>toys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What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your</a:t>
            </a:r>
            <a:r>
              <a:rPr lang="sk-SK" dirty="0" smtClean="0"/>
              <a:t> </a:t>
            </a:r>
            <a:r>
              <a:rPr lang="sk-SK" dirty="0" err="1" smtClean="0"/>
              <a:t>favourite</a:t>
            </a:r>
            <a:r>
              <a:rPr lang="sk-SK" dirty="0" smtClean="0"/>
              <a:t> supermarket?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203" y="3748408"/>
            <a:ext cx="4064693" cy="302119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849" y="5160004"/>
            <a:ext cx="3616219" cy="160959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557" y="334851"/>
            <a:ext cx="3363984" cy="222208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27" y="334851"/>
            <a:ext cx="3635899" cy="204327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959" y="98819"/>
            <a:ext cx="2518081" cy="122476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74" y="5223530"/>
            <a:ext cx="2009104" cy="15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67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GREENGROCERS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95402" y="2832404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 greengrocer, also called a produce market or </a:t>
            </a:r>
            <a:r>
              <a:rPr lang="en-US" sz="2200" dirty="0" err="1"/>
              <a:t>fruiterer</a:t>
            </a:r>
            <a:r>
              <a:rPr lang="en-US" sz="2200" dirty="0"/>
              <a:t>, is a </a:t>
            </a:r>
            <a:r>
              <a:rPr lang="sk-SK" sz="2200" dirty="0" err="1" smtClean="0"/>
              <a:t>retail</a:t>
            </a:r>
            <a:r>
              <a:rPr lang="en-US" sz="2200" dirty="0"/>
              <a:t> trader in </a:t>
            </a:r>
            <a:r>
              <a:rPr lang="sk-SK" sz="2200" dirty="0" err="1" smtClean="0"/>
              <a:t>fruit</a:t>
            </a:r>
            <a:r>
              <a:rPr lang="sk-SK" sz="2200" dirty="0" smtClean="0"/>
              <a:t> </a:t>
            </a:r>
            <a:r>
              <a:rPr lang="en-US" sz="2200" dirty="0" smtClean="0"/>
              <a:t>and</a:t>
            </a:r>
            <a:r>
              <a:rPr lang="en-US" sz="2200" dirty="0"/>
              <a:t> </a:t>
            </a:r>
            <a:r>
              <a:rPr lang="sk-SK" sz="2200" dirty="0" err="1" smtClean="0"/>
              <a:t>vegetables</a:t>
            </a:r>
            <a:r>
              <a:rPr lang="sk-SK" sz="2200" dirty="0" smtClean="0"/>
              <a:t> </a:t>
            </a:r>
            <a:r>
              <a:rPr lang="en-US" sz="2200" dirty="0" smtClean="0"/>
              <a:t>that </a:t>
            </a:r>
            <a:r>
              <a:rPr lang="en-US" sz="2200" dirty="0"/>
              <a:t>is, in green </a:t>
            </a:r>
            <a:r>
              <a:rPr lang="sk-SK" sz="2200" dirty="0" err="1" smtClean="0"/>
              <a:t>groceries</a:t>
            </a:r>
            <a:r>
              <a:rPr lang="sk-SK" sz="2200" dirty="0" smtClean="0"/>
              <a:t>.</a:t>
            </a:r>
            <a:r>
              <a:rPr lang="en-US" sz="2200" dirty="0"/>
              <a:t> </a:t>
            </a:r>
            <a:endParaRPr lang="sk-SK" sz="2200" dirty="0" smtClean="0"/>
          </a:p>
          <a:p>
            <a:r>
              <a:rPr lang="en-US" sz="2200" dirty="0" smtClean="0"/>
              <a:t>Greengrocer </a:t>
            </a:r>
            <a:r>
              <a:rPr lang="en-US" sz="2200" dirty="0"/>
              <a:t>is primarily a </a:t>
            </a:r>
            <a:r>
              <a:rPr lang="sk-SK" sz="2200" dirty="0" smtClean="0"/>
              <a:t>British</a:t>
            </a:r>
            <a:r>
              <a:rPr lang="en-US" sz="2200" dirty="0"/>
              <a:t> and </a:t>
            </a:r>
            <a:r>
              <a:rPr lang="sk-SK" sz="2200" dirty="0" err="1" smtClean="0"/>
              <a:t>Australian</a:t>
            </a:r>
            <a:r>
              <a:rPr lang="en-US" sz="2200" dirty="0"/>
              <a:t> term, and greengrocers' shops were once common in cities, towns and villages</a:t>
            </a:r>
            <a:r>
              <a:rPr lang="en-US" sz="2200" dirty="0" smtClean="0"/>
              <a:t>.</a:t>
            </a:r>
            <a:endParaRPr lang="sk-SK" sz="2200" dirty="0" smtClean="0"/>
          </a:p>
          <a:p>
            <a:r>
              <a:rPr lang="en-US" sz="2200" dirty="0" smtClean="0"/>
              <a:t> </a:t>
            </a:r>
            <a:r>
              <a:rPr lang="en-US" sz="2200" dirty="0"/>
              <a:t>They have been affected by the dominant rise of </a:t>
            </a:r>
            <a:r>
              <a:rPr lang="sk-SK" sz="2200" dirty="0" err="1" smtClean="0"/>
              <a:t>supermarkets</a:t>
            </a:r>
            <a:r>
              <a:rPr lang="en-US" sz="2200" dirty="0" smtClean="0"/>
              <a:t>, </a:t>
            </a:r>
            <a:r>
              <a:rPr lang="en-US" sz="2200" dirty="0"/>
              <a:t>but many can be found managing small shops or stores in towns and cities and in some villages. </a:t>
            </a:r>
            <a:endParaRPr lang="sk-SK" sz="2200" dirty="0" smtClean="0"/>
          </a:p>
          <a:p>
            <a:r>
              <a:rPr lang="en-US" sz="2200" dirty="0" smtClean="0"/>
              <a:t>Greengrocers </a:t>
            </a:r>
            <a:r>
              <a:rPr lang="en-US" sz="2200" dirty="0"/>
              <a:t>can also be found in street markets and malls, or managing produce departments at supermarkets. Such traders typically handle the entire business of buying, selling, and book-keeping themselves.</a:t>
            </a:r>
            <a:endParaRPr lang="sk-SK" sz="2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75" y="385536"/>
            <a:ext cx="3838225" cy="244686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1" y="435726"/>
            <a:ext cx="3664645" cy="23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1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8367" y="982131"/>
            <a:ext cx="9601196" cy="1303867"/>
          </a:xfrm>
        </p:spPr>
        <p:txBody>
          <a:bodyPr>
            <a:normAutofit/>
          </a:bodyPr>
          <a:lstStyle/>
          <a:p>
            <a:r>
              <a:rPr lang="sk-SK" dirty="0" err="1" smtClean="0"/>
              <a:t>Toy</a:t>
            </a:r>
            <a:r>
              <a:rPr lang="sk-SK" dirty="0"/>
              <a:t> </a:t>
            </a:r>
            <a:r>
              <a:rPr lang="sk-SK" dirty="0" err="1" smtClean="0"/>
              <a:t>shops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100" dirty="0" smtClean="0">
                <a:hlinkClick r:id="rId2"/>
              </a:rPr>
              <a:t>https</a:t>
            </a:r>
            <a:r>
              <a:rPr lang="sk-SK" sz="1100" dirty="0">
                <a:hlinkClick r:id="rId2"/>
              </a:rPr>
              <a:t>://</a:t>
            </a:r>
            <a:r>
              <a:rPr lang="sk-SK" sz="1200" dirty="0" smtClean="0">
                <a:hlinkClick r:id="rId2"/>
              </a:rPr>
              <a:t>www.youtube.com/watch?v=xkhUSTRFRoE</a:t>
            </a:r>
            <a:r>
              <a:rPr lang="sk-SK" sz="1200" dirty="0" smtClean="0"/>
              <a:t/>
            </a:r>
            <a:br>
              <a:rPr lang="sk-SK" sz="1200" dirty="0" smtClean="0"/>
            </a:br>
            <a:endParaRPr lang="sk-SK" sz="13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5579" y="3132874"/>
            <a:ext cx="7303447" cy="331893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 toy store or toy shop, is a </a:t>
            </a:r>
            <a:r>
              <a:rPr lang="sk-SK" sz="2200" dirty="0" err="1" smtClean="0"/>
              <a:t>retails</a:t>
            </a:r>
            <a:r>
              <a:rPr lang="en-US" sz="2200" dirty="0" smtClean="0"/>
              <a:t> business specializing in selling</a:t>
            </a:r>
            <a:r>
              <a:rPr lang="sk-SK" sz="2200" dirty="0" smtClean="0"/>
              <a:t> </a:t>
            </a:r>
            <a:r>
              <a:rPr lang="sk-SK" sz="2200" dirty="0" err="1" smtClean="0"/>
              <a:t>toys</a:t>
            </a:r>
            <a:r>
              <a:rPr lang="en-US" sz="2200" dirty="0" smtClean="0"/>
              <a:t>.</a:t>
            </a:r>
            <a:endParaRPr lang="sk-SK" sz="2200" dirty="0" smtClean="0"/>
          </a:p>
          <a:p>
            <a:r>
              <a:rPr lang="en-US" sz="2200" dirty="0" smtClean="0"/>
              <a:t>No longer held to the limitations of a physical outlet, many toy stores now transact business </a:t>
            </a:r>
            <a:r>
              <a:rPr lang="sk-SK" sz="2200" dirty="0" smtClean="0"/>
              <a:t>over </a:t>
            </a:r>
            <a:r>
              <a:rPr lang="sk-SK" sz="2200" dirty="0" err="1" smtClean="0"/>
              <a:t>the</a:t>
            </a:r>
            <a:r>
              <a:rPr lang="sk-SK" sz="2200" dirty="0" smtClean="0"/>
              <a:t> Internet</a:t>
            </a:r>
            <a:r>
              <a:rPr lang="en-US" sz="2200" dirty="0" smtClean="0"/>
              <a:t> in addition to shops on the street. Many </a:t>
            </a:r>
            <a:r>
              <a:rPr lang="sk-SK" sz="2200" dirty="0" smtClean="0"/>
              <a:t>department </a:t>
            </a:r>
            <a:r>
              <a:rPr lang="sk-SK" sz="2200" dirty="0" err="1" smtClean="0"/>
              <a:t>stores</a:t>
            </a:r>
            <a:r>
              <a:rPr lang="sk-SK" sz="2200" dirty="0" smtClean="0"/>
              <a:t> </a:t>
            </a:r>
            <a:r>
              <a:rPr lang="en-US" sz="2200" dirty="0" smtClean="0"/>
              <a:t>also have toy sections.</a:t>
            </a:r>
          </a:p>
          <a:p>
            <a:r>
              <a:rPr lang="en-US" sz="2200" dirty="0" smtClean="0"/>
              <a:t>The flagship store of </a:t>
            </a:r>
            <a:r>
              <a:rPr lang="sk-SK" sz="2200" dirty="0" err="1" smtClean="0"/>
              <a:t>Hamleys</a:t>
            </a:r>
            <a:r>
              <a:rPr lang="sk-SK" sz="2200" dirty="0" smtClean="0"/>
              <a:t> </a:t>
            </a:r>
            <a:r>
              <a:rPr lang="en-US" sz="2200" dirty="0" smtClean="0"/>
              <a:t>in London is the world's largest toy shop.</a:t>
            </a:r>
            <a:endParaRPr lang="sk-SK" sz="2200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9" y="177693"/>
            <a:ext cx="3220052" cy="291274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99" y="177693"/>
            <a:ext cx="3834122" cy="291274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299" y="4042937"/>
            <a:ext cx="3834122" cy="24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7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Clothes</a:t>
            </a:r>
            <a:r>
              <a:rPr lang="sk-SK" dirty="0" smtClean="0"/>
              <a:t> </a:t>
            </a:r>
            <a:r>
              <a:rPr lang="sk-SK" dirty="0" err="1" smtClean="0"/>
              <a:t>shops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0628" y="2750758"/>
            <a:ext cx="6838013" cy="331893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A clothes shop or clothes store is any shop which sells items of ready-made </a:t>
            </a:r>
            <a:r>
              <a:rPr lang="sk-SK" sz="2200" dirty="0" err="1" smtClean="0"/>
              <a:t>clothing</a:t>
            </a:r>
            <a:r>
              <a:rPr lang="sk-SK" sz="2200" dirty="0" smtClean="0"/>
              <a:t>.</a:t>
            </a:r>
            <a:r>
              <a:rPr lang="en-US" sz="2200" dirty="0"/>
              <a:t> </a:t>
            </a:r>
            <a:endParaRPr lang="sk-SK" sz="2200" dirty="0" smtClean="0"/>
          </a:p>
          <a:p>
            <a:r>
              <a:rPr lang="en-US" sz="2200" dirty="0" smtClean="0"/>
              <a:t>A </a:t>
            </a:r>
            <a:r>
              <a:rPr lang="en-US" sz="2200" dirty="0"/>
              <a:t>small shop which sells expensive or </a:t>
            </a:r>
            <a:r>
              <a:rPr lang="sk-SK" sz="2200" dirty="0" err="1" smtClean="0"/>
              <a:t>designer</a:t>
            </a:r>
            <a:r>
              <a:rPr lang="sk-SK" sz="2200" dirty="0" smtClean="0"/>
              <a:t> </a:t>
            </a:r>
            <a:r>
              <a:rPr lang="sk-SK" sz="2200" dirty="0" err="1" smtClean="0"/>
              <a:t>clothing</a:t>
            </a:r>
            <a:r>
              <a:rPr lang="en-US" sz="2200" dirty="0"/>
              <a:t> may be called a </a:t>
            </a:r>
            <a:r>
              <a:rPr lang="sk-SK" sz="2200" dirty="0" err="1" smtClean="0"/>
              <a:t>boutique</a:t>
            </a:r>
            <a:r>
              <a:rPr lang="en-US" sz="2200" dirty="0" smtClean="0"/>
              <a:t>. </a:t>
            </a:r>
            <a:r>
              <a:rPr lang="en-US" sz="2200" dirty="0"/>
              <a:t>A shop that sells clothes for a narrowly-restricted market such as </a:t>
            </a:r>
            <a:r>
              <a:rPr lang="sk-SK" sz="2200" dirty="0" err="1" smtClean="0"/>
              <a:t>school</a:t>
            </a:r>
            <a:r>
              <a:rPr lang="sk-SK" sz="2200" dirty="0" smtClean="0"/>
              <a:t> </a:t>
            </a:r>
            <a:r>
              <a:rPr lang="sk-SK" sz="2200" dirty="0" err="1" smtClean="0"/>
              <a:t>uniforms</a:t>
            </a:r>
            <a:r>
              <a:rPr lang="en-US" sz="2200" dirty="0"/>
              <a:t> or </a:t>
            </a:r>
            <a:r>
              <a:rPr lang="sk-SK" sz="2200" dirty="0" err="1" smtClean="0"/>
              <a:t>outdoor</a:t>
            </a:r>
            <a:r>
              <a:rPr lang="sk-SK" sz="2200" dirty="0" smtClean="0"/>
              <a:t> </a:t>
            </a:r>
            <a:r>
              <a:rPr lang="sk-SK" sz="2200" dirty="0" err="1" smtClean="0"/>
              <a:t>sports</a:t>
            </a:r>
            <a:r>
              <a:rPr lang="en-US" sz="2200" dirty="0"/>
              <a:t> may be called an </a:t>
            </a:r>
            <a:r>
              <a:rPr lang="sk-SK" sz="2200" dirty="0" err="1" smtClean="0"/>
              <a:t>outfiter</a:t>
            </a:r>
            <a:r>
              <a:rPr lang="en-US" sz="2200" dirty="0" smtClean="0"/>
              <a:t>.</a:t>
            </a:r>
            <a:endParaRPr lang="sk-SK" sz="2200" dirty="0" smtClean="0"/>
          </a:p>
          <a:p>
            <a:r>
              <a:rPr lang="en-US" sz="2200" dirty="0" smtClean="0"/>
              <a:t>A</a:t>
            </a:r>
            <a:r>
              <a:rPr lang="en-US" sz="2200" dirty="0"/>
              <a:t> boutique is "a small store that sells stylish clothing, jewelry, or other usually </a:t>
            </a:r>
            <a:r>
              <a:rPr lang="sk-SK" sz="2200" dirty="0" err="1" smtClean="0"/>
              <a:t>luxury</a:t>
            </a:r>
            <a:r>
              <a:rPr lang="sk-SK" sz="2200" dirty="0" smtClean="0"/>
              <a:t> </a:t>
            </a:r>
            <a:r>
              <a:rPr lang="sk-SK" sz="2200" dirty="0" err="1" smtClean="0"/>
              <a:t>goods</a:t>
            </a:r>
            <a:r>
              <a:rPr lang="sk-SK" sz="2200" dirty="0" smtClean="0"/>
              <a:t>.</a:t>
            </a:r>
            <a:r>
              <a:rPr lang="en-US" sz="2200" dirty="0"/>
              <a:t> The word is </a:t>
            </a:r>
            <a:r>
              <a:rPr lang="sk-SK" sz="2200" dirty="0" err="1" smtClean="0"/>
              <a:t>French</a:t>
            </a:r>
            <a:r>
              <a:rPr lang="en-US" sz="2200" dirty="0"/>
              <a:t> for "shop", which derives ultimately from the </a:t>
            </a:r>
            <a:r>
              <a:rPr lang="sk-SK" sz="2200" dirty="0" err="1" smtClean="0"/>
              <a:t>Greek</a:t>
            </a:r>
            <a:r>
              <a:rPr lang="en-US" sz="2200" dirty="0"/>
              <a:t> </a:t>
            </a:r>
            <a:r>
              <a:rPr lang="en-US" sz="2200" dirty="0" smtClean="0"/>
              <a:t>or </a:t>
            </a:r>
            <a:r>
              <a:rPr lang="en-US" sz="2200" dirty="0"/>
              <a:t>"storehouse".</a:t>
            </a:r>
            <a:endParaRPr lang="sk-SK" sz="22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28" y="127366"/>
            <a:ext cx="3790068" cy="252671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52" y="2624924"/>
            <a:ext cx="4449417" cy="25027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36" y="127366"/>
            <a:ext cx="1924050" cy="23717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684" y="5208104"/>
            <a:ext cx="2373951" cy="16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5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Jewellery</a:t>
            </a:r>
            <a:r>
              <a:rPr lang="sk-SK" dirty="0" smtClean="0"/>
              <a:t> </a:t>
            </a:r>
            <a:r>
              <a:rPr lang="sk-SK" dirty="0" err="1" smtClean="0"/>
              <a:t>shops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jewellery</a:t>
            </a:r>
            <a:r>
              <a:rPr lang="en-US" dirty="0"/>
              <a:t> store </a:t>
            </a:r>
            <a:r>
              <a:rPr lang="en-US" dirty="0" smtClean="0"/>
              <a:t>is </a:t>
            </a:r>
            <a:r>
              <a:rPr lang="en-US" dirty="0"/>
              <a:t>a </a:t>
            </a:r>
            <a:r>
              <a:rPr lang="sk-SK" dirty="0" err="1" smtClean="0"/>
              <a:t>retail</a:t>
            </a:r>
            <a:r>
              <a:rPr lang="sk-SK" dirty="0" smtClean="0"/>
              <a:t> business</a:t>
            </a:r>
            <a:r>
              <a:rPr lang="en-US" dirty="0"/>
              <a:t> establishment, that specializes in selling (and also buying) </a:t>
            </a:r>
            <a:r>
              <a:rPr lang="sk-SK" dirty="0" err="1" smtClean="0"/>
              <a:t>jewellery</a:t>
            </a:r>
            <a:r>
              <a:rPr lang="sk-SK" dirty="0" smtClean="0"/>
              <a:t> </a:t>
            </a:r>
            <a:r>
              <a:rPr lang="en-US" dirty="0" smtClean="0"/>
              <a:t>and</a:t>
            </a:r>
            <a:r>
              <a:rPr lang="en-US" dirty="0"/>
              <a:t> </a:t>
            </a:r>
            <a:r>
              <a:rPr lang="sk-SK" dirty="0" err="1" smtClean="0"/>
              <a:t>watches</a:t>
            </a:r>
            <a:r>
              <a:rPr lang="en-US" dirty="0" smtClean="0"/>
              <a:t>. </a:t>
            </a:r>
            <a:r>
              <a:rPr lang="en-US" dirty="0" err="1"/>
              <a:t>Jewellery</a:t>
            </a:r>
            <a:r>
              <a:rPr lang="en-US" dirty="0"/>
              <a:t> stores provide many services such as repairs, remodeling, restoring, designing and manufacturing pieces.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7" y="196790"/>
            <a:ext cx="3514388" cy="23447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23" y="4109286"/>
            <a:ext cx="6970153" cy="27487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430" y="196791"/>
            <a:ext cx="3546627" cy="23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497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692" y="100436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Newsagent's</a:t>
            </a:r>
            <a:r>
              <a:rPr lang="sk-SK" dirty="0"/>
              <a:t> </a:t>
            </a:r>
            <a:r>
              <a:rPr lang="sk-SK" dirty="0" err="1"/>
              <a:t>shop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103807" y="2518295"/>
            <a:ext cx="8617037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 newsagent's shop or simply newsagent's </a:t>
            </a:r>
            <a:r>
              <a:rPr lang="en-US" dirty="0" smtClean="0"/>
              <a:t>is </a:t>
            </a:r>
            <a:r>
              <a:rPr lang="en-US" dirty="0"/>
              <a:t>a business that sells </a:t>
            </a:r>
            <a:r>
              <a:rPr lang="sk-SK" dirty="0" err="1" smtClean="0"/>
              <a:t>newspaper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sk-SK" dirty="0" err="1" smtClean="0"/>
              <a:t>magazines</a:t>
            </a:r>
            <a:r>
              <a:rPr lang="en-US" dirty="0" smtClean="0"/>
              <a:t>,</a:t>
            </a:r>
            <a:r>
              <a:rPr lang="sk-SK" dirty="0" err="1" smtClean="0"/>
              <a:t>cigarettes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sk-SK" dirty="0" err="1" smtClean="0"/>
              <a:t>snacks</a:t>
            </a:r>
            <a:r>
              <a:rPr lang="en-US" dirty="0"/>
              <a:t> and often items of local interest. </a:t>
            </a:r>
            <a:endParaRPr lang="sk-SK" dirty="0" smtClean="0"/>
          </a:p>
          <a:p>
            <a:r>
              <a:rPr lang="en-US" dirty="0" smtClean="0"/>
              <a:t>Newsagents </a:t>
            </a:r>
            <a:r>
              <a:rPr lang="en-US" dirty="0"/>
              <a:t>typically operate in busy </a:t>
            </a:r>
            <a:r>
              <a:rPr lang="sk-SK" dirty="0" err="1" smtClean="0"/>
              <a:t>public</a:t>
            </a:r>
            <a:r>
              <a:rPr lang="en-US" dirty="0"/>
              <a:t> places like </a:t>
            </a:r>
            <a:r>
              <a:rPr lang="sk-SK" dirty="0" smtClean="0"/>
              <a:t>city </a:t>
            </a:r>
            <a:r>
              <a:rPr lang="sk-SK" dirty="0" err="1" smtClean="0"/>
              <a:t>streets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sk-SK" dirty="0" err="1" smtClean="0"/>
              <a:t>railway</a:t>
            </a:r>
            <a:r>
              <a:rPr lang="sk-SK" dirty="0" smtClean="0"/>
              <a:t> </a:t>
            </a:r>
            <a:r>
              <a:rPr lang="sk-SK" dirty="0" err="1" smtClean="0"/>
              <a:t>station</a:t>
            </a:r>
            <a:r>
              <a:rPr lang="en-US" dirty="0"/>
              <a:t> and </a:t>
            </a:r>
            <a:r>
              <a:rPr lang="sk-SK" dirty="0" err="1" smtClean="0"/>
              <a:t>airports</a:t>
            </a:r>
            <a:r>
              <a:rPr lang="en-US" dirty="0" smtClean="0"/>
              <a:t>. </a:t>
            </a:r>
            <a:endParaRPr lang="sk-SK" dirty="0" smtClean="0"/>
          </a:p>
          <a:p>
            <a:r>
              <a:rPr lang="en-US" dirty="0" smtClean="0"/>
              <a:t>The </a:t>
            </a:r>
            <a:r>
              <a:rPr lang="en-US" dirty="0"/>
              <a:t>physical establishment can be either freestanding or part of a larger </a:t>
            </a:r>
            <a:r>
              <a:rPr lang="sk-SK" dirty="0" err="1" smtClean="0"/>
              <a:t>structure</a:t>
            </a:r>
            <a:r>
              <a:rPr lang="sk-SK" dirty="0" smtClean="0"/>
              <a:t>. </a:t>
            </a:r>
          </a:p>
          <a:p>
            <a:r>
              <a:rPr lang="en-US" dirty="0" smtClean="0"/>
              <a:t>In</a:t>
            </a:r>
            <a:r>
              <a:rPr lang="en-US" dirty="0"/>
              <a:t> </a:t>
            </a:r>
            <a:r>
              <a:rPr lang="sk-SK" dirty="0" err="1" smtClean="0"/>
              <a:t>Canada</a:t>
            </a:r>
            <a:r>
              <a:rPr lang="en-US" dirty="0"/>
              <a:t> and the </a:t>
            </a:r>
            <a:r>
              <a:rPr lang="sk-SK" dirty="0" smtClean="0"/>
              <a:t>United </a:t>
            </a:r>
            <a:r>
              <a:rPr lang="sk-SK" dirty="0" err="1" smtClean="0"/>
              <a:t>States</a:t>
            </a:r>
            <a:r>
              <a:rPr lang="en-US" dirty="0" smtClean="0"/>
              <a:t>, </a:t>
            </a:r>
            <a:r>
              <a:rPr lang="en-US" dirty="0"/>
              <a:t>newsstands are often open stalls in public locations such as streets, or in a transit terminal or station </a:t>
            </a:r>
            <a:r>
              <a:rPr lang="en-US" dirty="0" smtClean="0"/>
              <a:t>(</a:t>
            </a:r>
            <a:r>
              <a:rPr lang="sk-SK" dirty="0" err="1" smtClean="0"/>
              <a:t>subway</a:t>
            </a:r>
            <a:r>
              <a:rPr lang="en-US" dirty="0" smtClean="0"/>
              <a:t>,</a:t>
            </a:r>
            <a:r>
              <a:rPr lang="en-US" dirty="0"/>
              <a:t> </a:t>
            </a:r>
            <a:r>
              <a:rPr lang="sk-SK" dirty="0" err="1" smtClean="0"/>
              <a:t>rail</a:t>
            </a:r>
            <a:r>
              <a:rPr lang="en-US" dirty="0" smtClean="0"/>
              <a:t>, </a:t>
            </a:r>
            <a:r>
              <a:rPr lang="en-US" dirty="0"/>
              <a:t>or </a:t>
            </a:r>
            <a:r>
              <a:rPr lang="sk-SK" dirty="0" err="1" smtClean="0"/>
              <a:t>airport</a:t>
            </a:r>
            <a:r>
              <a:rPr lang="en-US" dirty="0" smtClean="0"/>
              <a:t>).</a:t>
            </a:r>
            <a:endParaRPr lang="en-US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31" y="497692"/>
            <a:ext cx="2453901" cy="327289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337" y="257388"/>
            <a:ext cx="5238737" cy="210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6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2848504"/>
            <a:ext cx="9601196" cy="1303867"/>
          </a:xfrm>
        </p:spPr>
        <p:txBody>
          <a:bodyPr/>
          <a:lstStyle/>
          <a:p>
            <a:r>
              <a:rPr lang="sk-SK" dirty="0" smtClean="0"/>
              <a:t>THANKS FOR YOUR ATTENTION!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88" y="437881"/>
            <a:ext cx="3454662" cy="229981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42" y="437881"/>
            <a:ext cx="3456010" cy="229981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53" y="4056877"/>
            <a:ext cx="4869892" cy="25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3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282</TotalTime>
  <Words>106</Words>
  <Application>Microsoft Office PowerPoint</Application>
  <PresentationFormat>Vlastná</PresentationFormat>
  <Paragraphs>37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Organický motív</vt:lpstr>
      <vt:lpstr>SHOPPING</vt:lpstr>
      <vt:lpstr>TYPES OF SHOPS</vt:lpstr>
      <vt:lpstr>SUPERMARKETS</vt:lpstr>
      <vt:lpstr>GREENGROCERS</vt:lpstr>
      <vt:lpstr>Toy shops https://www.youtube.com/watch?v=xkhUSTRFRoE </vt:lpstr>
      <vt:lpstr>Clothes shops</vt:lpstr>
      <vt:lpstr>Jewellery shops</vt:lpstr>
      <vt:lpstr>Newsagent's shop </vt:lpstr>
      <vt:lpstr>THANKS FOR YOUR 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</dc:title>
  <dc:creator>Alexandra Bila</dc:creator>
  <cp:lastModifiedBy>book</cp:lastModifiedBy>
  <cp:revision>16</cp:revision>
  <dcterms:created xsi:type="dcterms:W3CDTF">2018-12-16T15:11:30Z</dcterms:created>
  <dcterms:modified xsi:type="dcterms:W3CDTF">2018-12-17T21:54:45Z</dcterms:modified>
</cp:coreProperties>
</file>