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9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07067" y="2538426"/>
            <a:ext cx="7766936" cy="1646302"/>
          </a:xfrm>
        </p:spPr>
        <p:txBody>
          <a:bodyPr/>
          <a:lstStyle/>
          <a:p>
            <a:r>
              <a:rPr lang="sk-SK" dirty="0" smtClean="0">
                <a:latin typeface="Californian FB" panose="0207040306080B030204" pitchFamily="18" charset="0"/>
              </a:rPr>
              <a:t>KAROTTEN KUCHEN</a:t>
            </a:r>
            <a:endParaRPr lang="sk-SK" dirty="0">
              <a:latin typeface="Californian FB" panose="0207040306080B0302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k-SK" sz="1600" b="1" dirty="0" smtClean="0">
                <a:solidFill>
                  <a:schemeClr val="tx1"/>
                </a:solidFill>
              </a:rPr>
              <a:t>Zuzana </a:t>
            </a:r>
            <a:r>
              <a:rPr lang="sk-SK" sz="1600" b="1" dirty="0" err="1" smtClean="0">
                <a:solidFill>
                  <a:schemeClr val="tx1"/>
                </a:solidFill>
              </a:rPr>
              <a:t>Bilá</a:t>
            </a:r>
            <a:endParaRPr lang="sk-SK" sz="1600" b="1" dirty="0" smtClean="0">
              <a:solidFill>
                <a:schemeClr val="tx1"/>
              </a:solidFill>
            </a:endParaRPr>
          </a:p>
          <a:p>
            <a:r>
              <a:rPr lang="sk-SK" sz="1600" b="1" dirty="0" smtClean="0">
                <a:solidFill>
                  <a:schemeClr val="tx1"/>
                </a:solidFill>
              </a:rPr>
              <a:t>Zuzana Pekárová</a:t>
            </a:r>
          </a:p>
          <a:p>
            <a:r>
              <a:rPr lang="sk-SK" sz="1600" b="1" dirty="0" smtClean="0">
                <a:solidFill>
                  <a:schemeClr val="tx1"/>
                </a:solidFill>
              </a:rPr>
              <a:t>Michaela Poláčková</a:t>
            </a:r>
          </a:p>
          <a:p>
            <a:r>
              <a:rPr lang="sk-SK" sz="1600" b="1" dirty="0" smtClean="0">
                <a:solidFill>
                  <a:schemeClr val="tx1"/>
                </a:solidFill>
              </a:rPr>
              <a:t>3.A</a:t>
            </a:r>
            <a:endParaRPr lang="sk-SK" sz="1600" b="1" dirty="0">
              <a:solidFill>
                <a:schemeClr val="tx1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752" y="216700"/>
            <a:ext cx="4533394" cy="3010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637" y="4318623"/>
            <a:ext cx="3204683" cy="1920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454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93666" y="246251"/>
            <a:ext cx="4298334" cy="5201934"/>
          </a:xfrm>
        </p:spPr>
        <p:txBody>
          <a:bodyPr>
            <a:normAutofit fontScale="90000"/>
          </a:bodyPr>
          <a:lstStyle/>
          <a:p>
            <a: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  <a:t>ZUTATEN:</a:t>
            </a:r>
            <a:b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</a:br>
            <a: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  <a:t>3 KAROTTEN</a:t>
            </a:r>
            <a:b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</a:br>
            <a: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  <a:t>2 KAFFEELÖFFEL ZITRONENSAFT</a:t>
            </a:r>
            <a:b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</a:br>
            <a: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  <a:t> 2 KAFFEELÖFFEL  ZIMT</a:t>
            </a:r>
            <a:b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</a:br>
            <a: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  <a:t>1 GLAS ÖL</a:t>
            </a:r>
            <a:b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</a:br>
            <a: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  <a:t>2 GLAS MEHL</a:t>
            </a:r>
            <a:b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</a:br>
            <a: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  <a:t>1 GLAS KRYSTALZUCKER</a:t>
            </a:r>
            <a:b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</a:br>
            <a: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  <a:t>3 EIER</a:t>
            </a:r>
            <a:b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</a:br>
            <a: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  <a:t>1 GLAS KLEIN GEHACKTE NÜSSE</a:t>
            </a:r>
            <a:b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</a:br>
            <a: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  <a:t>2 KAFFEELÖFFEL SODA BIKARBONA</a:t>
            </a:r>
            <a:b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</a:br>
            <a: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  <a:t>300 G </a:t>
            </a:r>
            <a: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  <a:t>PULVERZUCKER</a:t>
            </a:r>
            <a:b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</a:br>
            <a:r>
              <a:rPr lang="sk-SK" sz="3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  <a:t>1 GLAS ROSINEN</a:t>
            </a:r>
            <a:r>
              <a:rPr lang="sk-SK" sz="3100" dirty="0" smtClean="0">
                <a:latin typeface="Californian FB" panose="0207040306080B030204" pitchFamily="18" charset="0"/>
              </a:rPr>
              <a:t/>
            </a:r>
            <a:br>
              <a:rPr lang="sk-SK" sz="3100" dirty="0" smtClean="0">
                <a:latin typeface="Californian FB" panose="0207040306080B030204" pitchFamily="18" charset="0"/>
              </a:rPr>
            </a:br>
            <a:r>
              <a:rPr lang="sk-SK" sz="2400" dirty="0" smtClean="0">
                <a:latin typeface="Californian FB" panose="0207040306080B030204" pitchFamily="18" charset="0"/>
              </a:rPr>
              <a:t> </a:t>
            </a:r>
            <a:br>
              <a:rPr lang="sk-SK" sz="2400" dirty="0" smtClean="0">
                <a:latin typeface="Californian FB" panose="0207040306080B030204" pitchFamily="18" charset="0"/>
              </a:rPr>
            </a:br>
            <a:r>
              <a:rPr lang="sk-SK" sz="2000" dirty="0"/>
              <a:t/>
            </a:r>
            <a:br>
              <a:rPr lang="sk-SK" sz="2000" dirty="0"/>
            </a:br>
            <a:r>
              <a:rPr lang="sk-SK" sz="2400" dirty="0" smtClean="0">
                <a:latin typeface="Californian FB" panose="0207040306080B030204" pitchFamily="18" charset="0"/>
              </a:rPr>
              <a:t> </a:t>
            </a:r>
            <a:br>
              <a:rPr lang="sk-SK" sz="2400" dirty="0" smtClean="0">
                <a:latin typeface="Californian FB" panose="0207040306080B030204" pitchFamily="18" charset="0"/>
              </a:rPr>
            </a:br>
            <a:r>
              <a:rPr lang="sk-SK" sz="2400" dirty="0"/>
              <a:t/>
            </a:r>
            <a:br>
              <a:rPr lang="sk-SK" sz="2400" dirty="0"/>
            </a:br>
            <a:endParaRPr lang="sk-SK" sz="2800" dirty="0">
              <a:latin typeface="Californian FB" panose="0207040306080B030204" pitchFamily="18" charset="0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6" y="494223"/>
            <a:ext cx="7685141" cy="5763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6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09600"/>
            <a:ext cx="7721521" cy="5791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617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2" y="1281321"/>
            <a:ext cx="3443659" cy="4591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71" y="1281321"/>
            <a:ext cx="3443659" cy="4591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027" y="1281321"/>
            <a:ext cx="3443659" cy="4591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30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7" y="1179692"/>
            <a:ext cx="3559815" cy="4746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572" y="1179692"/>
            <a:ext cx="3559816" cy="4746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388" y="1179692"/>
            <a:ext cx="3559816" cy="4746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366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48" y="746696"/>
            <a:ext cx="4201940" cy="5602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1281496"/>
            <a:ext cx="6383498" cy="4787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889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5362" y="55372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sk-SK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  <a:t>GLASUR: 300 G PULVERZUCKER</a:t>
            </a:r>
            <a:br>
              <a:rPr lang="sk-SK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</a:br>
            <a:r>
              <a:rPr lang="sk-SK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  <a:t>                    2 KAFFEELÖFFEL ZITRONENSAFT</a:t>
            </a:r>
            <a:br>
              <a:rPr lang="sk-SK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</a:br>
            <a:r>
              <a:rPr lang="sk-SK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  <a:t>                    1 GLAS WASSER</a:t>
            </a:r>
            <a:r>
              <a:rPr lang="sk-SK" sz="2800" dirty="0" smtClean="0">
                <a:latin typeface="Californian FB" panose="0207040306080B030204" pitchFamily="18" charset="0"/>
              </a:rPr>
              <a:t/>
            </a:r>
            <a:br>
              <a:rPr lang="sk-SK" sz="2800" dirty="0" smtClean="0">
                <a:latin typeface="Californian FB" panose="0207040306080B030204" pitchFamily="18" charset="0"/>
              </a:rPr>
            </a:br>
            <a:r>
              <a:rPr lang="sk-SK" sz="2800" dirty="0">
                <a:latin typeface="Californian FB" panose="0207040306080B030204" pitchFamily="18" charset="0"/>
              </a:rPr>
              <a:t> </a:t>
            </a:r>
            <a:r>
              <a:rPr lang="sk-SK" sz="2800" dirty="0" smtClean="0">
                <a:latin typeface="Californian FB" panose="0207040306080B030204" pitchFamily="18" charset="0"/>
              </a:rPr>
              <a:t>                </a:t>
            </a:r>
            <a:endParaRPr lang="sk-SK" sz="2800" dirty="0">
              <a:latin typeface="Californian FB" panose="0207040306080B030204" pitchFamily="18" charset="0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2" y="778984"/>
            <a:ext cx="3482125" cy="464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13" y="778984"/>
            <a:ext cx="3482126" cy="4642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265" y="778984"/>
            <a:ext cx="3482126" cy="4642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472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2" y="532048"/>
            <a:ext cx="4327301" cy="5769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31375" y="677212"/>
            <a:ext cx="4266028" cy="5688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991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419572">
            <a:off x="5849416" y="3955280"/>
            <a:ext cx="8596668" cy="1320800"/>
          </a:xfrm>
        </p:spPr>
        <p:txBody>
          <a:bodyPr>
            <a:normAutofit/>
          </a:bodyPr>
          <a:lstStyle/>
          <a:p>
            <a:r>
              <a:rPr lang="sk-SK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fornian FB" panose="0207040306080B030204" pitchFamily="18" charset="0"/>
              </a:rPr>
              <a:t>GUTTEN APETIT!</a:t>
            </a:r>
            <a:endParaRPr lang="sk-SK" sz="4400" dirty="0">
              <a:solidFill>
                <a:schemeClr val="tx1">
                  <a:lumMod val="85000"/>
                  <a:lumOff val="15000"/>
                </a:schemeClr>
              </a:solidFill>
              <a:latin typeface="Californian FB" panose="0207040306080B030204" pitchFamily="18" charset="0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9" y="345959"/>
            <a:ext cx="4636395" cy="6181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504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</TotalTime>
  <Words>19</Words>
  <Application>Microsoft Office PowerPoint</Application>
  <PresentationFormat>Širokouhlá</PresentationFormat>
  <Paragraphs>8</Paragraphs>
  <Slides>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4" baseType="lpstr">
      <vt:lpstr>Arial</vt:lpstr>
      <vt:lpstr>Californian FB</vt:lpstr>
      <vt:lpstr>Trebuchet MS</vt:lpstr>
      <vt:lpstr>Wingdings 3</vt:lpstr>
      <vt:lpstr>Fazeta</vt:lpstr>
      <vt:lpstr>KAROTTEN KUCHEN</vt:lpstr>
      <vt:lpstr>ZUTATEN: 3 KAROTTEN 2 KAFFEELÖFFEL ZITRONENSAFT  2 KAFFEELÖFFEL  ZIMT 1 GLAS ÖL 2 GLAS MEHL 1 GLAS KRYSTALZUCKER 3 EIER 1 GLAS KLEIN GEHACKTE NÜSSE 2 KAFFEELÖFFEL SODA BIKARBONA 300 G PULVERZUCKER 1 GLAS ROSINEN       </vt:lpstr>
      <vt:lpstr>Prezentácia programu PowerPoint</vt:lpstr>
      <vt:lpstr>Prezentácia programu PowerPoint</vt:lpstr>
      <vt:lpstr>Prezentácia programu PowerPoint</vt:lpstr>
      <vt:lpstr>Prezentácia programu PowerPoint</vt:lpstr>
      <vt:lpstr>GLASUR: 300 G PULVERZUCKER                     2 KAFFEELÖFFEL ZITRONENSAFT                     1 GLAS WASSER                  </vt:lpstr>
      <vt:lpstr>Prezentácia programu PowerPoint</vt:lpstr>
      <vt:lpstr>GUTTEN APETIT!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KAROTTEN KUCHEN</dc:title>
  <dc:creator>Alexandra Bila</dc:creator>
  <cp:lastModifiedBy>Užívateľ</cp:lastModifiedBy>
  <cp:revision>19</cp:revision>
  <dcterms:created xsi:type="dcterms:W3CDTF">2018-12-16T13:45:52Z</dcterms:created>
  <dcterms:modified xsi:type="dcterms:W3CDTF">2019-01-09T11:41:44Z</dcterms:modified>
</cp:coreProperties>
</file>