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11ED89-7BA6-4B71-9D20-8CD9DC3C7258}" type="datetimeFigureOut">
              <a:rPr lang="sk-SK" smtClean="0"/>
              <a:pPr/>
              <a:t>21. 6. 2017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1104DB-E8E7-49B9-8B67-E3683927084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nes.sk/studentske-prace/fyzika/7868-zvuk-infrazvuk-ultrazvuk/" TargetMode="External"/><Relationship Id="rId2" Type="http://schemas.openxmlformats.org/officeDocument/2006/relationships/hyperlink" Target="http://referaty.atlas.sk/prirodne-vedy/fyzika-a-astronomia/27007/ultrazvuk-a-infrazv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url.cz/vtkqL" TargetMode="External"/><Relationship Id="rId4" Type="http://schemas.openxmlformats.org/officeDocument/2006/relationships/hyperlink" Target="https://sk.wikipedia.org/wiki/Infrazv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         Infrazvuk		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 Zuzana </a:t>
            </a:r>
            <a:r>
              <a:rPr lang="sk-SK" dirty="0" err="1" smtClean="0"/>
              <a:t>Marušinová</a:t>
            </a:r>
            <a:r>
              <a:rPr lang="sk-SK" dirty="0" smtClean="0"/>
              <a:t> II.C </a:t>
            </a:r>
            <a:endParaRPr lang="sk-SK" dirty="0"/>
          </a:p>
          <a:p>
            <a:pPr algn="ctr"/>
            <a:r>
              <a:rPr lang="sk-SK" dirty="0" smtClean="0"/>
              <a:t> 2016/2017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75338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Niečo na začiatok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 je </a:t>
            </a:r>
            <a:r>
              <a:rPr lang="sk-SK" dirty="0" smtClean="0"/>
              <a:t>zvuk</a:t>
            </a:r>
            <a:r>
              <a:rPr lang="sk-SK" dirty="0"/>
              <a:t> s </a:t>
            </a:r>
            <a:r>
              <a:rPr lang="sk-SK" dirty="0" smtClean="0"/>
              <a:t>frekvenciou</a:t>
            </a:r>
            <a:r>
              <a:rPr lang="sk-SK" dirty="0"/>
              <a:t> nižšou ako je ľudské </a:t>
            </a:r>
            <a:r>
              <a:rPr lang="sk-SK" dirty="0" smtClean="0"/>
              <a:t>ucho schopné vnímať - </a:t>
            </a:r>
            <a:r>
              <a:rPr lang="sk-SK" dirty="0"/>
              <a:t>teda pod 16 či 20 </a:t>
            </a:r>
            <a:r>
              <a:rPr lang="sk-SK" dirty="0" smtClean="0"/>
              <a:t>Hz</a:t>
            </a:r>
          </a:p>
          <a:p>
            <a:r>
              <a:rPr lang="sk-SK" dirty="0" smtClean="0"/>
              <a:t>dlhotrvajúce </a:t>
            </a:r>
            <a:r>
              <a:rPr lang="sk-SK" dirty="0"/>
              <a:t>pôsobenie infrazvuku na ľudský organizmus je </a:t>
            </a:r>
            <a:r>
              <a:rPr lang="sk-SK" dirty="0" smtClean="0"/>
              <a:t>škodlivé</a:t>
            </a:r>
          </a:p>
          <a:p>
            <a:r>
              <a:rPr lang="sk-SK" dirty="0" smtClean="0"/>
              <a:t>šíri sa pozdĺžnymi vlnami</a:t>
            </a:r>
          </a:p>
          <a:p>
            <a:r>
              <a:rPr lang="sk-SK" dirty="0" smtClean="0"/>
              <a:t>vlnová dĺžka </a:t>
            </a:r>
            <a:r>
              <a:rPr lang="sk-SK" dirty="0"/>
              <a:t>infrazvuku sa pohybuje v rozmedzí od 17 m (pri 20 Hz) až do 170 m (pri 2 Hz</a:t>
            </a:r>
            <a:r>
              <a:rPr lang="sk-SK" dirty="0" smtClean="0"/>
              <a:t>)</a:t>
            </a:r>
          </a:p>
          <a:p>
            <a:r>
              <a:rPr lang="sk-SK" dirty="0"/>
              <a:t>V niektorých krajinách sa môžu dolné a horné hranice infrazvuku vzhľadom na rôzne hygienické normy mierne odlišovať -  </a:t>
            </a:r>
            <a:r>
              <a:rPr lang="sk-SK" dirty="0" err="1"/>
              <a:t>nepresiahnú</a:t>
            </a:r>
            <a:r>
              <a:rPr lang="sk-SK" dirty="0"/>
              <a:t>  horný limit 22 Hz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1762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INFRAZVUKU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seizmické vlny pri zemetrasení  </a:t>
            </a:r>
            <a:endParaRPr lang="sk-SK" dirty="0" smtClean="0"/>
          </a:p>
          <a:p>
            <a:r>
              <a:rPr lang="sk-SK" dirty="0"/>
              <a:t>nízkofrekvenčné vibrácie </a:t>
            </a:r>
            <a:r>
              <a:rPr lang="sk-SK" dirty="0" smtClean="0"/>
              <a:t>strojov</a:t>
            </a:r>
          </a:p>
          <a:p>
            <a:r>
              <a:rPr lang="sk-SK" dirty="0"/>
              <a:t>veľryby, slony, hrochy, nosorožce</a:t>
            </a:r>
            <a:r>
              <a:rPr lang="sk-SK" u="sng" dirty="0"/>
              <a:t>,</a:t>
            </a:r>
            <a:r>
              <a:rPr lang="sk-SK" dirty="0"/>
              <a:t> aligátory</a:t>
            </a:r>
          </a:p>
          <a:p>
            <a:r>
              <a:rPr lang="sk-SK" dirty="0"/>
              <a:t>v</a:t>
            </a:r>
            <a:r>
              <a:rPr lang="sk-SK" dirty="0" smtClean="0"/>
              <a:t>eterné elektrárne</a:t>
            </a:r>
          </a:p>
          <a:p>
            <a:r>
              <a:rPr lang="sk-SK" dirty="0" smtClean="0"/>
              <a:t>dopravné </a:t>
            </a:r>
            <a:r>
              <a:rPr lang="sk-SK" dirty="0"/>
              <a:t>prostriedky s veľkou </a:t>
            </a:r>
            <a:r>
              <a:rPr lang="sk-SK" dirty="0" smtClean="0"/>
              <a:t>hmotnosťou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39128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+ INFRAZVUK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n</a:t>
            </a:r>
            <a:r>
              <a:rPr lang="sk-SK" dirty="0" smtClean="0"/>
              <a:t>ajnáchylnejší sú reumatici</a:t>
            </a:r>
          </a:p>
          <a:p>
            <a:r>
              <a:rPr lang="sk-SK" dirty="0"/>
              <a:t>p</a:t>
            </a:r>
            <a:r>
              <a:rPr lang="sk-SK" dirty="0" smtClean="0"/>
              <a:t>ulzovanie v hlave,</a:t>
            </a:r>
            <a:r>
              <a:rPr lang="sk-SK" dirty="0"/>
              <a:t> únavu, podráždenie, závrate, aj </a:t>
            </a:r>
            <a:r>
              <a:rPr lang="sk-SK" dirty="0" smtClean="0"/>
              <a:t>zvracanie, </a:t>
            </a:r>
            <a:r>
              <a:rPr lang="sk-SK" dirty="0"/>
              <a:t>závraty, pocity panického </a:t>
            </a:r>
            <a:r>
              <a:rPr lang="sk-SK" dirty="0" smtClean="0"/>
              <a:t>strachu</a:t>
            </a:r>
          </a:p>
          <a:p>
            <a:r>
              <a:rPr lang="sk-SK" dirty="0"/>
              <a:t>z</a:t>
            </a:r>
            <a:r>
              <a:rPr lang="sk-SK" dirty="0" smtClean="0"/>
              <a:t>vlášť </a:t>
            </a:r>
            <a:r>
              <a:rPr lang="sk-SK" dirty="0"/>
              <a:t>nebezpečné sú </a:t>
            </a:r>
            <a:r>
              <a:rPr lang="sk-SK" dirty="0" smtClean="0"/>
              <a:t>infrazvuky s </a:t>
            </a:r>
            <a:r>
              <a:rPr lang="sk-SK" dirty="0"/>
              <a:t>frekvenciou </a:t>
            </a:r>
            <a:r>
              <a:rPr lang="sk-SK" dirty="0" smtClean="0"/>
              <a:t>7Hz – </a:t>
            </a:r>
            <a:r>
              <a:rPr lang="sk-SK" b="1" dirty="0" smtClean="0"/>
              <a:t>môžu spôsobiť smrť</a:t>
            </a:r>
          </a:p>
          <a:p>
            <a:r>
              <a:rPr lang="sk-SK" dirty="0" smtClean="0"/>
              <a:t>od </a:t>
            </a:r>
            <a:r>
              <a:rPr lang="sk-SK" dirty="0"/>
              <a:t>10 Hz do 75 Hz môže vyvolať rezonančné frekvencie brucha, hrudníka a hrdla. </a:t>
            </a:r>
            <a:endParaRPr lang="sk-SK" b="1" dirty="0" smtClean="0"/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16972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ZVIERATÁ + INFRAZVUK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Holuby - </a:t>
            </a:r>
            <a:r>
              <a:rPr lang="sk-SK" dirty="0"/>
              <a:t>dokážu registrovať vlny blížiaceho sa </a:t>
            </a:r>
            <a:r>
              <a:rPr lang="sk-SK" dirty="0" smtClean="0"/>
              <a:t>zemetrasenia</a:t>
            </a:r>
            <a:endParaRPr lang="sk-SK" dirty="0"/>
          </a:p>
          <a:p>
            <a:r>
              <a:rPr lang="sk-SK" dirty="0" smtClean="0"/>
              <a:t>Slony – komunikácia do vzdialenosti 15 km</a:t>
            </a:r>
          </a:p>
          <a:p>
            <a:r>
              <a:rPr lang="sk-SK" dirty="0" smtClean="0"/>
              <a:t>Veľryby – pomocou IZ kmitov lovia korisť tak, že ju omráčia nepočuteľnými zvukmi</a:t>
            </a:r>
          </a:p>
          <a:p>
            <a:r>
              <a:rPr lang="sk-SK" dirty="0" smtClean="0"/>
              <a:t>Nosorožce, slony, hrochy - dorozumievanie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00214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 O INFRAZVUKU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len ryby počujú IZ</a:t>
            </a:r>
          </a:p>
          <a:p>
            <a:r>
              <a:rPr lang="sk-SK" dirty="0"/>
              <a:t>t</a:t>
            </a:r>
            <a:r>
              <a:rPr lang="sk-SK" dirty="0" smtClean="0"/>
              <a:t>rúbenie na lastúru k privolaniu búrky</a:t>
            </a:r>
          </a:p>
          <a:p>
            <a:r>
              <a:rPr lang="sk-SK" dirty="0" err="1" smtClean="0"/>
              <a:t>infrazvukové</a:t>
            </a:r>
            <a:r>
              <a:rPr lang="sk-SK" dirty="0" smtClean="0"/>
              <a:t> zbrane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428521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765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Zdroje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referaty.atlas.sk/prirodne-vedy/fyzika-a-astronomia/27007/ultrazvuk-a-infrazvuk</a:t>
            </a:r>
            <a:endParaRPr lang="sk-SK" dirty="0" smtClean="0"/>
          </a:p>
          <a:p>
            <a:r>
              <a:rPr lang="sk-SK" u="sng" dirty="0">
                <a:solidFill>
                  <a:schemeClr val="accent1"/>
                </a:solidFill>
                <a:hlinkClick r:id="rId3"/>
              </a:rPr>
              <a:t>https://www.zones.sk/studentske-prace/fyzika/7868-zvuk-infrazvuk-ultrazvuk</a:t>
            </a:r>
            <a:r>
              <a:rPr lang="sk-SK" u="sng" dirty="0" smtClean="0">
                <a:solidFill>
                  <a:schemeClr val="accent1"/>
                </a:solidFill>
                <a:hlinkClick r:id="rId3"/>
              </a:rPr>
              <a:t>/</a:t>
            </a:r>
            <a:endParaRPr lang="sk-SK" u="sng" dirty="0" smtClean="0">
              <a:solidFill>
                <a:schemeClr val="accent1"/>
              </a:solidFill>
            </a:endParaRPr>
          </a:p>
          <a:p>
            <a:r>
              <a:rPr lang="sk-SK" u="sng" dirty="0">
                <a:solidFill>
                  <a:schemeClr val="accent1"/>
                </a:solidFill>
                <a:hlinkClick r:id="rId4"/>
              </a:rPr>
              <a:t>https://</a:t>
            </a:r>
            <a:r>
              <a:rPr lang="sk-SK" u="sng" dirty="0" smtClean="0">
                <a:solidFill>
                  <a:schemeClr val="accent1"/>
                </a:solidFill>
                <a:hlinkClick r:id="rId4"/>
              </a:rPr>
              <a:t>sk.wikipedia.org/wiki/Infrazvuk</a:t>
            </a:r>
            <a:endParaRPr lang="sk-SK" u="sng" dirty="0" smtClean="0">
              <a:solidFill>
                <a:schemeClr val="accent1"/>
              </a:solidFill>
            </a:endParaRPr>
          </a:p>
          <a:p>
            <a:r>
              <a:rPr lang="sk-SK" dirty="0">
                <a:hlinkClick r:id="rId5"/>
              </a:rPr>
              <a:t>http://1url.cz/vtkqL</a:t>
            </a:r>
            <a:endParaRPr lang="sk-SK" u="sng" dirty="0" smtClean="0">
              <a:solidFill>
                <a:schemeClr val="accent1"/>
              </a:solidFill>
            </a:endParaRPr>
          </a:p>
          <a:p>
            <a:endParaRPr lang="sk-SK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6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2607</TotalTime>
  <Words>135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Zdobené</vt:lpstr>
      <vt:lpstr>         Infrazvuk  </vt:lpstr>
      <vt:lpstr>Niečo na začiatok</vt:lpstr>
      <vt:lpstr>ZDROJE INFRAZVUKU </vt:lpstr>
      <vt:lpstr>ČLOVEK + INFRAZVUK</vt:lpstr>
      <vt:lpstr>ZVIERATÁ + INFRAZVUK</vt:lpstr>
      <vt:lpstr>ZAUJÍMAVOSTI O INFRAZVUKU 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Infrazvuk</dc:title>
  <dc:creator>Zuzanka</dc:creator>
  <cp:lastModifiedBy>Windows User</cp:lastModifiedBy>
  <cp:revision>19</cp:revision>
  <dcterms:created xsi:type="dcterms:W3CDTF">2017-03-31T17:40:36Z</dcterms:created>
  <dcterms:modified xsi:type="dcterms:W3CDTF">2017-06-21T19:39:56Z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